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3" r:id="rId1"/>
  </p:sldMasterIdLst>
  <p:notesMasterIdLst>
    <p:notesMasterId r:id="rId4"/>
  </p:notesMasterIdLst>
  <p:sldIdLst>
    <p:sldId id="256" r:id="rId2"/>
    <p:sldId id="258" r:id="rId3"/>
  </p:sldIdLst>
  <p:sldSz cx="10799763" cy="7559675"/>
  <p:notesSz cx="6858000" cy="99456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05" userDrawn="1">
          <p15:clr>
            <a:srgbClr val="A4A3A4"/>
          </p15:clr>
        </p15:guide>
        <p15:guide id="2" pos="340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50" autoAdjust="0"/>
    <p:restoredTop sz="94660"/>
  </p:normalViewPr>
  <p:slideViewPr>
    <p:cSldViewPr snapToGrid="0">
      <p:cViewPr varScale="1">
        <p:scale>
          <a:sx n="66" d="100"/>
          <a:sy n="66" d="100"/>
        </p:scale>
        <p:origin x="780" y="32"/>
      </p:cViewPr>
      <p:guideLst>
        <p:guide orient="horz" pos="2405"/>
        <p:guide pos="340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6"/>
            <a:ext cx="2971430" cy="497993"/>
          </a:xfrm>
          <a:prstGeom prst="rect">
            <a:avLst/>
          </a:prstGeom>
        </p:spPr>
        <p:txBody>
          <a:bodyPr vert="horz" lIns="90817" tIns="45407" rIns="90817" bIns="45407" rtlCol="0"/>
          <a:lstStyle>
            <a:lvl1pPr algn="l">
              <a:defRPr sz="1300"/>
            </a:lvl1pPr>
          </a:lstStyle>
          <a:p>
            <a:endParaRPr kumimoji="1" lang="ja-JP" altLang="en-US"/>
          </a:p>
        </p:txBody>
      </p:sp>
      <p:sp>
        <p:nvSpPr>
          <p:cNvPr id="3" name="日付プレースホルダー 2"/>
          <p:cNvSpPr>
            <a:spLocks noGrp="1"/>
          </p:cNvSpPr>
          <p:nvPr>
            <p:ph type="dt" idx="1"/>
          </p:nvPr>
        </p:nvSpPr>
        <p:spPr>
          <a:xfrm>
            <a:off x="3884990" y="6"/>
            <a:ext cx="2971430" cy="497993"/>
          </a:xfrm>
          <a:prstGeom prst="rect">
            <a:avLst/>
          </a:prstGeom>
        </p:spPr>
        <p:txBody>
          <a:bodyPr vert="horz" lIns="90817" tIns="45407" rIns="90817" bIns="45407" rtlCol="0"/>
          <a:lstStyle>
            <a:lvl1pPr algn="r">
              <a:defRPr sz="1300"/>
            </a:lvl1pPr>
          </a:lstStyle>
          <a:p>
            <a:fld id="{668E2996-600C-4553-A38C-3FEF426DFB0E}" type="datetimeFigureOut">
              <a:rPr kumimoji="1" lang="ja-JP" altLang="en-US" smtClean="0"/>
              <a:t>2022/10/26</a:t>
            </a:fld>
            <a:endParaRPr kumimoji="1" lang="ja-JP" altLang="en-US"/>
          </a:p>
        </p:txBody>
      </p:sp>
      <p:sp>
        <p:nvSpPr>
          <p:cNvPr id="4" name="スライド イメージ プレースホルダー 3"/>
          <p:cNvSpPr>
            <a:spLocks noGrp="1" noRot="1" noChangeAspect="1"/>
          </p:cNvSpPr>
          <p:nvPr>
            <p:ph type="sldImg" idx="2"/>
          </p:nvPr>
        </p:nvSpPr>
        <p:spPr>
          <a:xfrm>
            <a:off x="1031875" y="1243013"/>
            <a:ext cx="4794250" cy="3357562"/>
          </a:xfrm>
          <a:prstGeom prst="rect">
            <a:avLst/>
          </a:prstGeom>
          <a:noFill/>
          <a:ln w="12700">
            <a:solidFill>
              <a:prstClr val="black"/>
            </a:solidFill>
          </a:ln>
        </p:spPr>
        <p:txBody>
          <a:bodyPr vert="horz" lIns="90817" tIns="45407" rIns="90817" bIns="45407" rtlCol="0" anchor="ctr"/>
          <a:lstStyle/>
          <a:p>
            <a:endParaRPr lang="ja-JP" altLang="en-US"/>
          </a:p>
        </p:txBody>
      </p:sp>
      <p:sp>
        <p:nvSpPr>
          <p:cNvPr id="5" name="ノート プレースホルダー 4"/>
          <p:cNvSpPr>
            <a:spLocks noGrp="1"/>
          </p:cNvSpPr>
          <p:nvPr>
            <p:ph type="body" sz="quarter" idx="3"/>
          </p:nvPr>
        </p:nvSpPr>
        <p:spPr>
          <a:xfrm>
            <a:off x="685965" y="4786100"/>
            <a:ext cx="5486084" cy="3916183"/>
          </a:xfrm>
          <a:prstGeom prst="rect">
            <a:avLst/>
          </a:prstGeom>
        </p:spPr>
        <p:txBody>
          <a:bodyPr vert="horz" lIns="90817" tIns="45407" rIns="90817" bIns="4540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9447697"/>
            <a:ext cx="2971430" cy="497993"/>
          </a:xfrm>
          <a:prstGeom prst="rect">
            <a:avLst/>
          </a:prstGeom>
        </p:spPr>
        <p:txBody>
          <a:bodyPr vert="horz" lIns="90817" tIns="45407" rIns="90817" bIns="45407"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84990" y="9447697"/>
            <a:ext cx="2971430" cy="497993"/>
          </a:xfrm>
          <a:prstGeom prst="rect">
            <a:avLst/>
          </a:prstGeom>
        </p:spPr>
        <p:txBody>
          <a:bodyPr vert="horz" lIns="90817" tIns="45407" rIns="90817" bIns="45407" rtlCol="0" anchor="b"/>
          <a:lstStyle>
            <a:lvl1pPr algn="r">
              <a:defRPr sz="1300"/>
            </a:lvl1pPr>
          </a:lstStyle>
          <a:p>
            <a:fld id="{3D003643-E2FF-4D2A-B2F5-94743208F611}" type="slidenum">
              <a:rPr kumimoji="1" lang="ja-JP" altLang="en-US" smtClean="0"/>
              <a:t>‹#›</a:t>
            </a:fld>
            <a:endParaRPr kumimoji="1" lang="ja-JP" altLang="en-US"/>
          </a:p>
        </p:txBody>
      </p:sp>
    </p:spTree>
    <p:extLst>
      <p:ext uri="{BB962C8B-B14F-4D97-AF65-F5344CB8AC3E}">
        <p14:creationId xmlns:p14="http://schemas.microsoft.com/office/powerpoint/2010/main" val="2164016222"/>
      </p:ext>
    </p:extLst>
  </p:cSld>
  <p:clrMap bg1="lt1" tx1="dk1" bg2="lt2" tx2="dk2" accent1="accent1" accent2="accent2" accent3="accent3" accent4="accent4" accent5="accent5" accent6="accent6" hlink="hlink" folHlink="folHlink"/>
  <p:notesStyle>
    <a:lvl1pPr marL="0" algn="l" defTabSz="982807" rtl="0" eaLnBrk="1" latinLnBrk="0" hangingPunct="1">
      <a:defRPr kumimoji="1" sz="1290" kern="1200">
        <a:solidFill>
          <a:schemeClr val="tx1"/>
        </a:solidFill>
        <a:latin typeface="+mn-lt"/>
        <a:ea typeface="+mn-ea"/>
        <a:cs typeface="+mn-cs"/>
      </a:defRPr>
    </a:lvl1pPr>
    <a:lvl2pPr marL="491404" algn="l" defTabSz="982807" rtl="0" eaLnBrk="1" latinLnBrk="0" hangingPunct="1">
      <a:defRPr kumimoji="1" sz="1290" kern="1200">
        <a:solidFill>
          <a:schemeClr val="tx1"/>
        </a:solidFill>
        <a:latin typeface="+mn-lt"/>
        <a:ea typeface="+mn-ea"/>
        <a:cs typeface="+mn-cs"/>
      </a:defRPr>
    </a:lvl2pPr>
    <a:lvl3pPr marL="982807" algn="l" defTabSz="982807" rtl="0" eaLnBrk="1" latinLnBrk="0" hangingPunct="1">
      <a:defRPr kumimoji="1" sz="1290" kern="1200">
        <a:solidFill>
          <a:schemeClr val="tx1"/>
        </a:solidFill>
        <a:latin typeface="+mn-lt"/>
        <a:ea typeface="+mn-ea"/>
        <a:cs typeface="+mn-cs"/>
      </a:defRPr>
    </a:lvl3pPr>
    <a:lvl4pPr marL="1474212" algn="l" defTabSz="982807" rtl="0" eaLnBrk="1" latinLnBrk="0" hangingPunct="1">
      <a:defRPr kumimoji="1" sz="1290" kern="1200">
        <a:solidFill>
          <a:schemeClr val="tx1"/>
        </a:solidFill>
        <a:latin typeface="+mn-lt"/>
        <a:ea typeface="+mn-ea"/>
        <a:cs typeface="+mn-cs"/>
      </a:defRPr>
    </a:lvl4pPr>
    <a:lvl5pPr marL="1965616" algn="l" defTabSz="982807" rtl="0" eaLnBrk="1" latinLnBrk="0" hangingPunct="1">
      <a:defRPr kumimoji="1" sz="1290" kern="1200">
        <a:solidFill>
          <a:schemeClr val="tx1"/>
        </a:solidFill>
        <a:latin typeface="+mn-lt"/>
        <a:ea typeface="+mn-ea"/>
        <a:cs typeface="+mn-cs"/>
      </a:defRPr>
    </a:lvl5pPr>
    <a:lvl6pPr marL="2457020" algn="l" defTabSz="982807" rtl="0" eaLnBrk="1" latinLnBrk="0" hangingPunct="1">
      <a:defRPr kumimoji="1" sz="1290" kern="1200">
        <a:solidFill>
          <a:schemeClr val="tx1"/>
        </a:solidFill>
        <a:latin typeface="+mn-lt"/>
        <a:ea typeface="+mn-ea"/>
        <a:cs typeface="+mn-cs"/>
      </a:defRPr>
    </a:lvl6pPr>
    <a:lvl7pPr marL="2948423" algn="l" defTabSz="982807" rtl="0" eaLnBrk="1" latinLnBrk="0" hangingPunct="1">
      <a:defRPr kumimoji="1" sz="1290" kern="1200">
        <a:solidFill>
          <a:schemeClr val="tx1"/>
        </a:solidFill>
        <a:latin typeface="+mn-lt"/>
        <a:ea typeface="+mn-ea"/>
        <a:cs typeface="+mn-cs"/>
      </a:defRPr>
    </a:lvl7pPr>
    <a:lvl8pPr marL="3439828" algn="l" defTabSz="982807" rtl="0" eaLnBrk="1" latinLnBrk="0" hangingPunct="1">
      <a:defRPr kumimoji="1" sz="1290" kern="1200">
        <a:solidFill>
          <a:schemeClr val="tx1"/>
        </a:solidFill>
        <a:latin typeface="+mn-lt"/>
        <a:ea typeface="+mn-ea"/>
        <a:cs typeface="+mn-cs"/>
      </a:defRPr>
    </a:lvl8pPr>
    <a:lvl9pPr marL="3931231" algn="l" defTabSz="982807" rtl="0" eaLnBrk="1" latinLnBrk="0" hangingPunct="1">
      <a:defRPr kumimoji="1" sz="129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09982" y="1237197"/>
            <a:ext cx="9179799" cy="2631887"/>
          </a:xfrm>
        </p:spPr>
        <p:txBody>
          <a:bodyPr anchor="b"/>
          <a:lstStyle>
            <a:lvl1pPr algn="ctr">
              <a:defRPr sz="6614"/>
            </a:lvl1pPr>
          </a:lstStyle>
          <a:p>
            <a:r>
              <a:rPr lang="ja-JP" altLang="en-US"/>
              <a:t>マスター タイトルの書式設定</a:t>
            </a:r>
            <a:endParaRPr lang="en-US" dirty="0"/>
          </a:p>
        </p:txBody>
      </p:sp>
      <p:sp>
        <p:nvSpPr>
          <p:cNvPr id="3" name="Subtitle 2"/>
          <p:cNvSpPr>
            <a:spLocks noGrp="1"/>
          </p:cNvSpPr>
          <p:nvPr>
            <p:ph type="subTitle" idx="1"/>
          </p:nvPr>
        </p:nvSpPr>
        <p:spPr>
          <a:xfrm>
            <a:off x="1349971" y="3970580"/>
            <a:ext cx="8099822"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8807BA0-CEF3-456C-97F8-53F66848FFBD}" type="datetimeFigureOut">
              <a:rPr kumimoji="1" lang="ja-JP" altLang="en-US" smtClean="0"/>
              <a:t>2022/10/26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766A08B-F4A2-469D-A27C-127E7EF3B0DB}" type="slidenum">
              <a:rPr kumimoji="1" lang="ja-JP" altLang="en-US" smtClean="0"/>
              <a:t>‹#›</a:t>
            </a:fld>
            <a:endParaRPr kumimoji="1" lang="ja-JP" altLang="en-US"/>
          </a:p>
        </p:txBody>
      </p:sp>
    </p:spTree>
    <p:extLst>
      <p:ext uri="{BB962C8B-B14F-4D97-AF65-F5344CB8AC3E}">
        <p14:creationId xmlns:p14="http://schemas.microsoft.com/office/powerpoint/2010/main" val="2832717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8807BA0-CEF3-456C-97F8-53F66848FFBD}" type="datetimeFigureOut">
              <a:rPr kumimoji="1" lang="ja-JP" altLang="en-US" smtClean="0"/>
              <a:t>2022/10/26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766A08B-F4A2-469D-A27C-127E7EF3B0DB}" type="slidenum">
              <a:rPr kumimoji="1" lang="ja-JP" altLang="en-US" smtClean="0"/>
              <a:t>‹#›</a:t>
            </a:fld>
            <a:endParaRPr kumimoji="1" lang="ja-JP" altLang="en-US"/>
          </a:p>
        </p:txBody>
      </p:sp>
    </p:spTree>
    <p:extLst>
      <p:ext uri="{BB962C8B-B14F-4D97-AF65-F5344CB8AC3E}">
        <p14:creationId xmlns:p14="http://schemas.microsoft.com/office/powerpoint/2010/main" val="3266152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28581" y="402483"/>
            <a:ext cx="2328699" cy="640647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42484" y="402483"/>
            <a:ext cx="6851100" cy="640647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8807BA0-CEF3-456C-97F8-53F66848FFBD}" type="datetimeFigureOut">
              <a:rPr kumimoji="1" lang="ja-JP" altLang="en-US" smtClean="0"/>
              <a:t>2022/10/26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766A08B-F4A2-469D-A27C-127E7EF3B0DB}" type="slidenum">
              <a:rPr kumimoji="1" lang="ja-JP" altLang="en-US" smtClean="0"/>
              <a:t>‹#›</a:t>
            </a:fld>
            <a:endParaRPr kumimoji="1" lang="ja-JP" altLang="en-US"/>
          </a:p>
        </p:txBody>
      </p:sp>
    </p:spTree>
    <p:extLst>
      <p:ext uri="{BB962C8B-B14F-4D97-AF65-F5344CB8AC3E}">
        <p14:creationId xmlns:p14="http://schemas.microsoft.com/office/powerpoint/2010/main" val="3004840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8807BA0-CEF3-456C-97F8-53F66848FFBD}" type="datetimeFigureOut">
              <a:rPr kumimoji="1" lang="ja-JP" altLang="en-US" smtClean="0"/>
              <a:t>2022/10/26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766A08B-F4A2-469D-A27C-127E7EF3B0DB}" type="slidenum">
              <a:rPr kumimoji="1" lang="ja-JP" altLang="en-US" smtClean="0"/>
              <a:t>‹#›</a:t>
            </a:fld>
            <a:endParaRPr kumimoji="1" lang="ja-JP" altLang="en-US"/>
          </a:p>
        </p:txBody>
      </p:sp>
    </p:spTree>
    <p:extLst>
      <p:ext uri="{BB962C8B-B14F-4D97-AF65-F5344CB8AC3E}">
        <p14:creationId xmlns:p14="http://schemas.microsoft.com/office/powerpoint/2010/main" val="2047806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36859" y="1884671"/>
            <a:ext cx="9314796" cy="3144614"/>
          </a:xfrm>
        </p:spPr>
        <p:txBody>
          <a:bodyPr anchor="b"/>
          <a:lstStyle>
            <a:lvl1pPr>
              <a:defRPr sz="6614"/>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36859" y="5059035"/>
            <a:ext cx="9314796"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8807BA0-CEF3-456C-97F8-53F66848FFBD}" type="datetimeFigureOut">
              <a:rPr kumimoji="1" lang="ja-JP" altLang="en-US" smtClean="0"/>
              <a:t>2022/10/26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766A08B-F4A2-469D-A27C-127E7EF3B0DB}" type="slidenum">
              <a:rPr kumimoji="1" lang="ja-JP" altLang="en-US" smtClean="0"/>
              <a:t>‹#›</a:t>
            </a:fld>
            <a:endParaRPr kumimoji="1" lang="ja-JP" altLang="en-US"/>
          </a:p>
        </p:txBody>
      </p:sp>
    </p:spTree>
    <p:extLst>
      <p:ext uri="{BB962C8B-B14F-4D97-AF65-F5344CB8AC3E}">
        <p14:creationId xmlns:p14="http://schemas.microsoft.com/office/powerpoint/2010/main" val="1320293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42484" y="2012414"/>
            <a:ext cx="4589899" cy="47965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467380" y="2012414"/>
            <a:ext cx="4589899" cy="47965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8807BA0-CEF3-456C-97F8-53F66848FFBD}" type="datetimeFigureOut">
              <a:rPr kumimoji="1" lang="ja-JP" altLang="en-US" smtClean="0"/>
              <a:t>2022/10/26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766A08B-F4A2-469D-A27C-127E7EF3B0DB}" type="slidenum">
              <a:rPr kumimoji="1" lang="ja-JP" altLang="en-US" smtClean="0"/>
              <a:t>‹#›</a:t>
            </a:fld>
            <a:endParaRPr kumimoji="1" lang="ja-JP" altLang="en-US"/>
          </a:p>
        </p:txBody>
      </p:sp>
    </p:spTree>
    <p:extLst>
      <p:ext uri="{BB962C8B-B14F-4D97-AF65-F5344CB8AC3E}">
        <p14:creationId xmlns:p14="http://schemas.microsoft.com/office/powerpoint/2010/main" val="1605206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43890" y="402484"/>
            <a:ext cx="9314796" cy="14611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43892" y="1853171"/>
            <a:ext cx="4568805"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4" name="Content Placeholder 3"/>
          <p:cNvSpPr>
            <a:spLocks noGrp="1"/>
          </p:cNvSpPr>
          <p:nvPr>
            <p:ph sz="half" idx="2"/>
          </p:nvPr>
        </p:nvSpPr>
        <p:spPr>
          <a:xfrm>
            <a:off x="743892" y="2761381"/>
            <a:ext cx="4568805" cy="40615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467381" y="1853171"/>
            <a:ext cx="4591306"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6" name="Content Placeholder 5"/>
          <p:cNvSpPr>
            <a:spLocks noGrp="1"/>
          </p:cNvSpPr>
          <p:nvPr>
            <p:ph sz="quarter" idx="4"/>
          </p:nvPr>
        </p:nvSpPr>
        <p:spPr>
          <a:xfrm>
            <a:off x="5467381" y="2761381"/>
            <a:ext cx="4591306" cy="40615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8807BA0-CEF3-456C-97F8-53F66848FFBD}" type="datetimeFigureOut">
              <a:rPr kumimoji="1" lang="ja-JP" altLang="en-US" smtClean="0"/>
              <a:t>2022/10/26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766A08B-F4A2-469D-A27C-127E7EF3B0DB}" type="slidenum">
              <a:rPr kumimoji="1" lang="ja-JP" altLang="en-US" smtClean="0"/>
              <a:t>‹#›</a:t>
            </a:fld>
            <a:endParaRPr kumimoji="1" lang="ja-JP" altLang="en-US"/>
          </a:p>
        </p:txBody>
      </p:sp>
    </p:spTree>
    <p:extLst>
      <p:ext uri="{BB962C8B-B14F-4D97-AF65-F5344CB8AC3E}">
        <p14:creationId xmlns:p14="http://schemas.microsoft.com/office/powerpoint/2010/main" val="1352864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8807BA0-CEF3-456C-97F8-53F66848FFBD}" type="datetimeFigureOut">
              <a:rPr kumimoji="1" lang="ja-JP" altLang="en-US" smtClean="0"/>
              <a:t>2022/10/26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766A08B-F4A2-469D-A27C-127E7EF3B0DB}" type="slidenum">
              <a:rPr kumimoji="1" lang="ja-JP" altLang="en-US" smtClean="0"/>
              <a:t>‹#›</a:t>
            </a:fld>
            <a:endParaRPr kumimoji="1" lang="ja-JP" altLang="en-US"/>
          </a:p>
        </p:txBody>
      </p:sp>
    </p:spTree>
    <p:extLst>
      <p:ext uri="{BB962C8B-B14F-4D97-AF65-F5344CB8AC3E}">
        <p14:creationId xmlns:p14="http://schemas.microsoft.com/office/powerpoint/2010/main" val="1494269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807BA0-CEF3-456C-97F8-53F66848FFBD}" type="datetimeFigureOut">
              <a:rPr kumimoji="1" lang="ja-JP" altLang="en-US" smtClean="0"/>
              <a:t>2022/10/26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766A08B-F4A2-469D-A27C-127E7EF3B0DB}" type="slidenum">
              <a:rPr kumimoji="1" lang="ja-JP" altLang="en-US" smtClean="0"/>
              <a:t>‹#›</a:t>
            </a:fld>
            <a:endParaRPr kumimoji="1" lang="ja-JP" altLang="en-US"/>
          </a:p>
        </p:txBody>
      </p:sp>
    </p:spTree>
    <p:extLst>
      <p:ext uri="{BB962C8B-B14F-4D97-AF65-F5344CB8AC3E}">
        <p14:creationId xmlns:p14="http://schemas.microsoft.com/office/powerpoint/2010/main" val="645389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43890" y="503978"/>
            <a:ext cx="3483205" cy="1763924"/>
          </a:xfrm>
        </p:spPr>
        <p:txBody>
          <a:bodyPr anchor="b"/>
          <a:lstStyle>
            <a:lvl1pPr>
              <a:defRPr sz="3527"/>
            </a:lvl1pPr>
          </a:lstStyle>
          <a:p>
            <a:r>
              <a:rPr lang="ja-JP" altLang="en-US"/>
              <a:t>マスター タイトルの書式設定</a:t>
            </a:r>
            <a:endParaRPr lang="en-US" dirty="0"/>
          </a:p>
        </p:txBody>
      </p:sp>
      <p:sp>
        <p:nvSpPr>
          <p:cNvPr id="3" name="Content Placeholder 2"/>
          <p:cNvSpPr>
            <a:spLocks noGrp="1"/>
          </p:cNvSpPr>
          <p:nvPr>
            <p:ph idx="1"/>
          </p:nvPr>
        </p:nvSpPr>
        <p:spPr>
          <a:xfrm>
            <a:off x="4591306" y="1088455"/>
            <a:ext cx="546738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43890" y="2267902"/>
            <a:ext cx="3483205"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8807BA0-CEF3-456C-97F8-53F66848FFBD}" type="datetimeFigureOut">
              <a:rPr kumimoji="1" lang="ja-JP" altLang="en-US" smtClean="0"/>
              <a:t>2022/10/26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766A08B-F4A2-469D-A27C-127E7EF3B0DB}" type="slidenum">
              <a:rPr kumimoji="1" lang="ja-JP" altLang="en-US" smtClean="0"/>
              <a:t>‹#›</a:t>
            </a:fld>
            <a:endParaRPr kumimoji="1" lang="ja-JP" altLang="en-US"/>
          </a:p>
        </p:txBody>
      </p:sp>
    </p:spTree>
    <p:extLst>
      <p:ext uri="{BB962C8B-B14F-4D97-AF65-F5344CB8AC3E}">
        <p14:creationId xmlns:p14="http://schemas.microsoft.com/office/powerpoint/2010/main" val="2033213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43890" y="503978"/>
            <a:ext cx="3483205" cy="1763924"/>
          </a:xfrm>
        </p:spPr>
        <p:txBody>
          <a:bodyPr anchor="b"/>
          <a:lstStyle>
            <a:lvl1pPr>
              <a:defRPr sz="3527"/>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591306" y="1088455"/>
            <a:ext cx="546738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743890" y="2267902"/>
            <a:ext cx="3483205"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8807BA0-CEF3-456C-97F8-53F66848FFBD}" type="datetimeFigureOut">
              <a:rPr kumimoji="1" lang="ja-JP" altLang="en-US" smtClean="0"/>
              <a:t>2022/10/26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766A08B-F4A2-469D-A27C-127E7EF3B0DB}" type="slidenum">
              <a:rPr kumimoji="1" lang="ja-JP" altLang="en-US" smtClean="0"/>
              <a:t>‹#›</a:t>
            </a:fld>
            <a:endParaRPr kumimoji="1" lang="ja-JP" altLang="en-US"/>
          </a:p>
        </p:txBody>
      </p:sp>
    </p:spTree>
    <p:extLst>
      <p:ext uri="{BB962C8B-B14F-4D97-AF65-F5344CB8AC3E}">
        <p14:creationId xmlns:p14="http://schemas.microsoft.com/office/powerpoint/2010/main" val="3802888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2484" y="402484"/>
            <a:ext cx="9314796" cy="14611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42484" y="2012414"/>
            <a:ext cx="9314796" cy="479654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42484" y="7006700"/>
            <a:ext cx="2429947"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C8807BA0-CEF3-456C-97F8-53F66848FFBD}" type="datetimeFigureOut">
              <a:rPr kumimoji="1" lang="ja-JP" altLang="en-US" smtClean="0"/>
              <a:t>2022/10/26</a:t>
            </a:fld>
            <a:endParaRPr kumimoji="1" lang="ja-JP" altLang="en-US"/>
          </a:p>
        </p:txBody>
      </p:sp>
      <p:sp>
        <p:nvSpPr>
          <p:cNvPr id="5" name="Footer Placeholder 4"/>
          <p:cNvSpPr>
            <a:spLocks noGrp="1"/>
          </p:cNvSpPr>
          <p:nvPr>
            <p:ph type="ftr" sz="quarter" idx="3"/>
          </p:nvPr>
        </p:nvSpPr>
        <p:spPr>
          <a:xfrm>
            <a:off x="3577422" y="7006700"/>
            <a:ext cx="3644920"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627332" y="7006700"/>
            <a:ext cx="2429947"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F766A08B-F4A2-469D-A27C-127E7EF3B0DB}" type="slidenum">
              <a:rPr kumimoji="1" lang="ja-JP" altLang="en-US" smtClean="0"/>
              <a:t>‹#›</a:t>
            </a:fld>
            <a:endParaRPr kumimoji="1" lang="ja-JP" altLang="en-US"/>
          </a:p>
        </p:txBody>
      </p:sp>
    </p:spTree>
    <p:extLst>
      <p:ext uri="{BB962C8B-B14F-4D97-AF65-F5344CB8AC3E}">
        <p14:creationId xmlns:p14="http://schemas.microsoft.com/office/powerpoint/2010/main" val="567002826"/>
      </p:ext>
    </p:extLst>
  </p:cSld>
  <p:clrMap bg1="lt1" tx1="dk1" bg2="lt2" tx2="dk2" accent1="accent1" accent2="accent2" accent3="accent3" accent4="accent4" accent5="accent5" accent6="accent6" hlink="hlink" folHlink="folHlink"/>
  <p:sldLayoutIdLst>
    <p:sldLayoutId id="2147484024" r:id="rId1"/>
    <p:sldLayoutId id="2147484025" r:id="rId2"/>
    <p:sldLayoutId id="2147484026" r:id="rId3"/>
    <p:sldLayoutId id="2147484027" r:id="rId4"/>
    <p:sldLayoutId id="2147484028" r:id="rId5"/>
    <p:sldLayoutId id="2147484029" r:id="rId6"/>
    <p:sldLayoutId id="2147484030" r:id="rId7"/>
    <p:sldLayoutId id="2147484031" r:id="rId8"/>
    <p:sldLayoutId id="2147484032" r:id="rId9"/>
    <p:sldLayoutId id="2147484033" r:id="rId10"/>
    <p:sldLayoutId id="2147484034" r:id="rId11"/>
  </p:sldLayoutIdLst>
  <p:txStyles>
    <p:title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en-US"/>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26" Type="http://schemas.openxmlformats.org/officeDocument/2006/relationships/image" Target="../media/image29.png"/><Relationship Id="rId3" Type="http://schemas.openxmlformats.org/officeDocument/2006/relationships/image" Target="../media/image6.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8.png"/><Relationship Id="rId2" Type="http://schemas.openxmlformats.org/officeDocument/2006/relationships/image" Target="../media/image5.png"/><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image" Target="../media/image27.pn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F3F5B7BC-25CE-4FF1-3A3B-3947367E31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405253" y="-1896212"/>
            <a:ext cx="7940913" cy="11290436"/>
          </a:xfrm>
          <a:prstGeom prst="rect">
            <a:avLst/>
          </a:prstGeom>
          <a:noFill/>
          <a:effectLst>
            <a:glow rad="127000">
              <a:schemeClr val="accent1">
                <a:alpha val="29000"/>
              </a:schemeClr>
            </a:glow>
          </a:effectLst>
          <a:extLst>
            <a:ext uri="{909E8E84-426E-40DD-AFC4-6F175D3DCCD1}">
              <a14:hiddenFill xmlns:a14="http://schemas.microsoft.com/office/drawing/2010/main">
                <a:solidFill>
                  <a:srgbClr val="FFFFFF"/>
                </a:solidFill>
              </a14:hiddenFill>
            </a:ext>
          </a:extLst>
        </p:spPr>
      </p:pic>
      <p:pic>
        <p:nvPicPr>
          <p:cNvPr id="9" name="図 14">
            <a:extLst>
              <a:ext uri="{FF2B5EF4-FFF2-40B4-BE49-F238E27FC236}">
                <a16:creationId xmlns:a16="http://schemas.microsoft.com/office/drawing/2014/main" id="{0A2D46F5-9746-8BAC-2260-BCF251D1BCB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V="1">
            <a:off x="358751" y="7127732"/>
            <a:ext cx="218810" cy="218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テキスト ボックス 6">
            <a:extLst>
              <a:ext uri="{FF2B5EF4-FFF2-40B4-BE49-F238E27FC236}">
                <a16:creationId xmlns:a16="http://schemas.microsoft.com/office/drawing/2014/main" id="{479D42F4-E272-1FDF-4876-5C63959207D5}"/>
              </a:ext>
            </a:extLst>
          </p:cNvPr>
          <p:cNvSpPr txBox="1">
            <a:spLocks noChangeArrowheads="1"/>
          </p:cNvSpPr>
          <p:nvPr/>
        </p:nvSpPr>
        <p:spPr bwMode="auto">
          <a:xfrm>
            <a:off x="1565931" y="5924295"/>
            <a:ext cx="3751858" cy="1422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887781" eaLnBrk="0" fontAlgn="base" hangingPunct="0">
              <a:spcBef>
                <a:spcPct val="0"/>
              </a:spcBef>
              <a:spcAft>
                <a:spcPct val="0"/>
              </a:spcAft>
              <a:buNone/>
            </a:pPr>
            <a:r>
              <a:rPr lang="ja-JP" altLang="en-US" sz="1165" b="1" dirty="0">
                <a:solidFill>
                  <a:prstClr val="black"/>
                </a:solidFill>
                <a:latin typeface="HG丸ｺﾞｼｯｸM-PRO" panose="020F0600000000000000" pitchFamily="50" charset="-128"/>
                <a:ea typeface="HG丸ｺﾞｼｯｸM-PRO" panose="020F0600000000000000" pitchFamily="50" charset="-128"/>
              </a:rPr>
              <a:t>　　　行政書士</a:t>
            </a:r>
            <a:r>
              <a:rPr lang="ja-JP" altLang="en-US" sz="1359" b="1" dirty="0">
                <a:solidFill>
                  <a:prstClr val="black"/>
                </a:solidFill>
                <a:latin typeface="HG丸ｺﾞｼｯｸM-PRO" panose="020F0600000000000000" pitchFamily="50" charset="-128"/>
                <a:ea typeface="HG丸ｺﾞｼｯｸM-PRO" panose="020F0600000000000000" pitchFamily="50" charset="-128"/>
              </a:rPr>
              <a:t>　</a:t>
            </a:r>
            <a:r>
              <a:rPr lang="ja-JP" altLang="en-US" sz="1554" b="1" dirty="0">
                <a:solidFill>
                  <a:prstClr val="black"/>
                </a:solidFill>
                <a:latin typeface="HG丸ｺﾞｼｯｸM-PRO" panose="020F0600000000000000" pitchFamily="50" charset="-128"/>
                <a:ea typeface="HG丸ｺﾞｼｯｸM-PRO" panose="020F0600000000000000" pitchFamily="50" charset="-128"/>
              </a:rPr>
              <a:t>亀山　智睦</a:t>
            </a:r>
            <a:endParaRPr lang="en-US" altLang="ja-JP" sz="1554" b="1" dirty="0">
              <a:solidFill>
                <a:prstClr val="black"/>
              </a:solidFill>
              <a:latin typeface="HG丸ｺﾞｼｯｸM-PRO" panose="020F0600000000000000" pitchFamily="50" charset="-128"/>
              <a:ea typeface="HG丸ｺﾞｼｯｸM-PRO" panose="020F0600000000000000" pitchFamily="50" charset="-128"/>
            </a:endParaRPr>
          </a:p>
          <a:p>
            <a:pPr defTabSz="887781" eaLnBrk="0" fontAlgn="base" hangingPunct="0">
              <a:spcBef>
                <a:spcPct val="0"/>
              </a:spcBef>
              <a:spcAft>
                <a:spcPct val="0"/>
              </a:spcAft>
              <a:buNone/>
            </a:pPr>
            <a:r>
              <a:rPr lang="ja-JP" altLang="en-US" sz="1165" b="1" dirty="0">
                <a:solidFill>
                  <a:prstClr val="black"/>
                </a:solidFill>
                <a:latin typeface="HG丸ｺﾞｼｯｸM-PRO" panose="020F0600000000000000" pitchFamily="50" charset="-128"/>
                <a:ea typeface="HG丸ｺﾞｼｯｸM-PRO" panose="020F0600000000000000" pitchFamily="50" charset="-128"/>
              </a:rPr>
              <a:t>　　　　携帯　</a:t>
            </a:r>
            <a:r>
              <a:rPr lang="en-US" altLang="ja-JP" sz="1165" b="1" dirty="0">
                <a:solidFill>
                  <a:prstClr val="black"/>
                </a:solidFill>
                <a:latin typeface="HG丸ｺﾞｼｯｸM-PRO" panose="020F0600000000000000" pitchFamily="50" charset="-128"/>
                <a:ea typeface="HG丸ｺﾞｼｯｸM-PRO" panose="020F0600000000000000" pitchFamily="50" charset="-128"/>
              </a:rPr>
              <a:t>080-5455-3802</a:t>
            </a:r>
          </a:p>
          <a:p>
            <a:pPr algn="ctr" defTabSz="887781" eaLnBrk="0" fontAlgn="base" hangingPunct="0">
              <a:spcBef>
                <a:spcPct val="0"/>
              </a:spcBef>
              <a:spcAft>
                <a:spcPct val="0"/>
              </a:spcAft>
              <a:buNone/>
              <a:defRPr/>
            </a:pPr>
            <a:endParaRPr lang="en-US" altLang="ja-JP" sz="1165" b="1" dirty="0">
              <a:solidFill>
                <a:prstClr val="black"/>
              </a:solidFill>
              <a:latin typeface="HG丸ｺﾞｼｯｸM-PRO" panose="020F0600000000000000" pitchFamily="50" charset="-128"/>
              <a:ea typeface="HG丸ｺﾞｼｯｸM-PRO" panose="020F0600000000000000" pitchFamily="50" charset="-128"/>
            </a:endParaRPr>
          </a:p>
          <a:p>
            <a:pPr algn="ctr" defTabSz="887781" eaLnBrk="0" fontAlgn="base" hangingPunct="0">
              <a:spcBef>
                <a:spcPct val="0"/>
              </a:spcBef>
              <a:spcAft>
                <a:spcPct val="0"/>
              </a:spcAft>
              <a:buNone/>
              <a:defRPr/>
            </a:pPr>
            <a:r>
              <a:rPr lang="ja-JP" altLang="en-US" sz="1554" b="1" dirty="0">
                <a:solidFill>
                  <a:prstClr val="black"/>
                </a:solidFill>
                <a:latin typeface="HG丸ｺﾞｼｯｸM-PRO" panose="020F0600000000000000" pitchFamily="50" charset="-128"/>
                <a:ea typeface="HG丸ｺﾞｼｯｸM-PRO" panose="020F0600000000000000" pitchFamily="50" charset="-128"/>
              </a:rPr>
              <a:t>亀山行政書士事務所</a:t>
            </a:r>
            <a:endParaRPr lang="en-US" altLang="ja-JP" sz="1554" b="1" dirty="0">
              <a:solidFill>
                <a:prstClr val="black"/>
              </a:solidFill>
              <a:latin typeface="HG丸ｺﾞｼｯｸM-PRO" panose="020F0600000000000000" pitchFamily="50" charset="-128"/>
              <a:ea typeface="HG丸ｺﾞｼｯｸM-PRO" panose="020F0600000000000000" pitchFamily="50" charset="-128"/>
            </a:endParaRPr>
          </a:p>
          <a:p>
            <a:pPr algn="ctr" defTabSz="887781" eaLnBrk="0" fontAlgn="base" hangingPunct="0">
              <a:spcBef>
                <a:spcPct val="0"/>
              </a:spcBef>
              <a:spcAft>
                <a:spcPct val="0"/>
              </a:spcAft>
              <a:buNone/>
            </a:pPr>
            <a:r>
              <a:rPr lang="ja-JP" altLang="en-US" sz="1068" b="1" dirty="0">
                <a:solidFill>
                  <a:prstClr val="black"/>
                </a:solidFill>
                <a:latin typeface="HG丸ｺﾞｼｯｸM-PRO" panose="020F0600000000000000" pitchFamily="50" charset="-128"/>
                <a:ea typeface="HG丸ｺﾞｼｯｸM-PRO" panose="020F0600000000000000" pitchFamily="50" charset="-128"/>
              </a:rPr>
              <a:t>〒</a:t>
            </a:r>
            <a:r>
              <a:rPr lang="en-US" altLang="ja-JP" sz="1068" b="1" dirty="0">
                <a:solidFill>
                  <a:prstClr val="black"/>
                </a:solidFill>
                <a:latin typeface="HG丸ｺﾞｼｯｸM-PRO" panose="020F0600000000000000" pitchFamily="50" charset="-128"/>
                <a:ea typeface="HG丸ｺﾞｼｯｸM-PRO" panose="020F0600000000000000" pitchFamily="50" charset="-128"/>
              </a:rPr>
              <a:t>501-3941      </a:t>
            </a:r>
            <a:r>
              <a:rPr lang="ja-JP" altLang="en-US" sz="1068" b="1" dirty="0">
                <a:solidFill>
                  <a:prstClr val="black"/>
                </a:solidFill>
                <a:latin typeface="HG丸ｺﾞｼｯｸM-PRO" panose="020F0600000000000000" pitchFamily="50" charset="-128"/>
                <a:ea typeface="HG丸ｺﾞｼｯｸM-PRO" panose="020F0600000000000000" pitchFamily="50" charset="-128"/>
              </a:rPr>
              <a:t>岐阜県関市小屋名</a:t>
            </a:r>
            <a:r>
              <a:rPr lang="en-US" altLang="ja-JP" sz="1068" b="1" dirty="0">
                <a:solidFill>
                  <a:prstClr val="black"/>
                </a:solidFill>
                <a:latin typeface="HG丸ｺﾞｼｯｸM-PRO" panose="020F0600000000000000" pitchFamily="50" charset="-128"/>
                <a:ea typeface="HG丸ｺﾞｼｯｸM-PRO" panose="020F0600000000000000" pitchFamily="50" charset="-128"/>
              </a:rPr>
              <a:t>962</a:t>
            </a:r>
            <a:r>
              <a:rPr lang="ja-JP" altLang="en-US" sz="1068" b="1" dirty="0">
                <a:solidFill>
                  <a:prstClr val="black"/>
                </a:solidFill>
                <a:latin typeface="HG丸ｺﾞｼｯｸM-PRO" panose="020F0600000000000000" pitchFamily="50" charset="-128"/>
                <a:ea typeface="HG丸ｺﾞｼｯｸM-PRO" panose="020F0600000000000000" pitchFamily="50" charset="-128"/>
              </a:rPr>
              <a:t>番地１　</a:t>
            </a:r>
            <a:endParaRPr lang="en-US" altLang="ja-JP" sz="1068" b="1" dirty="0">
              <a:solidFill>
                <a:prstClr val="black"/>
              </a:solidFill>
              <a:latin typeface="HG丸ｺﾞｼｯｸM-PRO" panose="020F0600000000000000" pitchFamily="50" charset="-128"/>
              <a:ea typeface="HG丸ｺﾞｼｯｸM-PRO" panose="020F0600000000000000" pitchFamily="50" charset="-128"/>
            </a:endParaRPr>
          </a:p>
          <a:p>
            <a:pPr defTabSz="887781" eaLnBrk="0" fontAlgn="base" hangingPunct="0">
              <a:spcBef>
                <a:spcPct val="0"/>
              </a:spcBef>
              <a:spcAft>
                <a:spcPct val="0"/>
              </a:spcAft>
              <a:buNone/>
            </a:pPr>
            <a:r>
              <a:rPr lang="ja-JP" altLang="en-US" sz="1068" b="1" dirty="0">
                <a:solidFill>
                  <a:prstClr val="black"/>
                </a:solidFill>
                <a:latin typeface="HG丸ｺﾞｼｯｸM-PRO" panose="020F0600000000000000" pitchFamily="50" charset="-128"/>
                <a:ea typeface="HG丸ｺﾞｼｯｸM-PRO" panose="020F0600000000000000" pitchFamily="50" charset="-128"/>
              </a:rPr>
              <a:t>ＴＥＬ</a:t>
            </a:r>
            <a:r>
              <a:rPr lang="en-US" altLang="ja-JP" sz="1068" b="1" dirty="0">
                <a:solidFill>
                  <a:prstClr val="black"/>
                </a:solidFill>
                <a:latin typeface="HG丸ｺﾞｼｯｸM-PRO" panose="020F0600000000000000" pitchFamily="50" charset="-128"/>
                <a:ea typeface="HG丸ｺﾞｼｯｸM-PRO" panose="020F0600000000000000" pitchFamily="50" charset="-128"/>
              </a:rPr>
              <a:t>0575‐28-2757/</a:t>
            </a:r>
            <a:r>
              <a:rPr lang="ja-JP" altLang="en-US" sz="1068" b="1" dirty="0">
                <a:solidFill>
                  <a:prstClr val="black"/>
                </a:solidFill>
                <a:latin typeface="HG丸ｺﾞｼｯｸM-PRO" panose="020F0600000000000000" pitchFamily="50" charset="-128"/>
                <a:ea typeface="HG丸ｺﾞｼｯｸM-PRO" panose="020F0600000000000000" pitchFamily="50" charset="-128"/>
              </a:rPr>
              <a:t>ＦＡＸ</a:t>
            </a:r>
            <a:r>
              <a:rPr lang="en-US" altLang="ja-JP" sz="1068" b="1" dirty="0">
                <a:solidFill>
                  <a:prstClr val="black"/>
                </a:solidFill>
                <a:latin typeface="HG丸ｺﾞｼｯｸM-PRO" panose="020F0600000000000000" pitchFamily="50" charset="-128"/>
                <a:ea typeface="HG丸ｺﾞｼｯｸM-PRO" panose="020F0600000000000000" pitchFamily="50" charset="-128"/>
              </a:rPr>
              <a:t>0575-28-2</a:t>
            </a:r>
            <a:r>
              <a:rPr lang="ja-JP" altLang="en-US" sz="1068" b="1" dirty="0">
                <a:solidFill>
                  <a:prstClr val="black"/>
                </a:solidFill>
                <a:latin typeface="HG丸ｺﾞｼｯｸM-PRO" panose="020F0600000000000000" pitchFamily="50" charset="-128"/>
                <a:ea typeface="HG丸ｺﾞｼｯｸM-PRO" panose="020F0600000000000000" pitchFamily="50" charset="-128"/>
              </a:rPr>
              <a:t>８５９</a:t>
            </a:r>
            <a:endParaRPr lang="en-US" altLang="ja-JP" sz="1068" b="1" dirty="0">
              <a:solidFill>
                <a:prstClr val="black"/>
              </a:solidFill>
              <a:latin typeface="HG丸ｺﾞｼｯｸM-PRO" panose="020F0600000000000000" pitchFamily="50" charset="-128"/>
              <a:ea typeface="HG丸ｺﾞｼｯｸM-PRO" panose="020F0600000000000000" pitchFamily="50" charset="-128"/>
            </a:endParaRPr>
          </a:p>
          <a:p>
            <a:pPr algn="ctr" defTabSz="887781" eaLnBrk="0" fontAlgn="base" hangingPunct="0">
              <a:spcBef>
                <a:spcPct val="0"/>
              </a:spcBef>
              <a:spcAft>
                <a:spcPct val="0"/>
              </a:spcAft>
              <a:buNone/>
            </a:pPr>
            <a:r>
              <a:rPr lang="ja-JP" altLang="en-US" sz="1068" b="1" dirty="0">
                <a:solidFill>
                  <a:prstClr val="black"/>
                </a:solidFill>
                <a:latin typeface="HG丸ｺﾞｼｯｸM-PRO" panose="020F0600000000000000" pitchFamily="50" charset="-128"/>
                <a:ea typeface="HG丸ｺﾞｼｯｸM-PRO" panose="020F0600000000000000" pitchFamily="50" charset="-128"/>
              </a:rPr>
              <a:t>Ｅ</a:t>
            </a:r>
            <a:r>
              <a:rPr lang="en-US" altLang="ja-JP" sz="1068" b="1" dirty="0">
                <a:solidFill>
                  <a:prstClr val="black"/>
                </a:solidFill>
                <a:latin typeface="HG丸ｺﾞｼｯｸM-PRO" panose="020F0600000000000000" pitchFamily="50" charset="-128"/>
                <a:ea typeface="HG丸ｺﾞｼｯｸM-PRO" panose="020F0600000000000000" pitchFamily="50" charset="-128"/>
              </a:rPr>
              <a:t>-Mail </a:t>
            </a:r>
            <a:r>
              <a:rPr lang="ja-JP" altLang="en-US" sz="1068" b="1" dirty="0">
                <a:solidFill>
                  <a:prstClr val="black"/>
                </a:solidFill>
                <a:latin typeface="HG丸ｺﾞｼｯｸM-PRO" panose="020F0600000000000000" pitchFamily="50" charset="-128"/>
                <a:ea typeface="HG丸ｺﾞｼｯｸM-PRO" panose="020F0600000000000000" pitchFamily="50" charset="-128"/>
              </a:rPr>
              <a:t>：　</a:t>
            </a:r>
            <a:r>
              <a:rPr lang="en-US" altLang="ja-JP" sz="1068" b="1" dirty="0">
                <a:solidFill>
                  <a:prstClr val="black"/>
                </a:solidFill>
                <a:latin typeface="HG丸ｺﾞｼｯｸM-PRO" panose="020F0600000000000000" pitchFamily="50" charset="-128"/>
                <a:ea typeface="HG丸ｺﾞｼｯｸM-PRO" panose="020F0600000000000000" pitchFamily="50" charset="-128"/>
              </a:rPr>
              <a:t>info@office-kameyama.net</a:t>
            </a:r>
          </a:p>
        </p:txBody>
      </p:sp>
      <p:pic>
        <p:nvPicPr>
          <p:cNvPr id="11" name="図 10">
            <a:extLst>
              <a:ext uri="{FF2B5EF4-FFF2-40B4-BE49-F238E27FC236}">
                <a16:creationId xmlns:a16="http://schemas.microsoft.com/office/drawing/2014/main" id="{6721765D-22CD-214E-FA70-7C7CB7FA8927}"/>
              </a:ext>
            </a:extLst>
          </p:cNvPr>
          <p:cNvPicPr>
            <a:picLocks noChangeAspect="1"/>
          </p:cNvPicPr>
          <p:nvPr/>
        </p:nvPicPr>
        <p:blipFill rotWithShape="1">
          <a:blip r:embed="rId4">
            <a:extLst>
              <a:ext uri="{28A0092B-C50C-407E-A947-70E740481C1C}">
                <a14:useLocalDpi xmlns:a14="http://schemas.microsoft.com/office/drawing/2010/main" val="0"/>
              </a:ext>
            </a:extLst>
          </a:blip>
          <a:srcRect t="15385" r="3342"/>
          <a:stretch/>
        </p:blipFill>
        <p:spPr>
          <a:xfrm>
            <a:off x="351520" y="5868142"/>
            <a:ext cx="1204984" cy="1203439"/>
          </a:xfrm>
          <a:prstGeom prst="flowChartConnector">
            <a:avLst/>
          </a:prstGeom>
        </p:spPr>
      </p:pic>
      <p:sp>
        <p:nvSpPr>
          <p:cNvPr id="12" name="テキスト ボックス 11">
            <a:extLst>
              <a:ext uri="{FF2B5EF4-FFF2-40B4-BE49-F238E27FC236}">
                <a16:creationId xmlns:a16="http://schemas.microsoft.com/office/drawing/2014/main" id="{CD07B35C-E102-0BC1-11A9-C549436DE3E2}"/>
              </a:ext>
            </a:extLst>
          </p:cNvPr>
          <p:cNvSpPr txBox="1"/>
          <p:nvPr/>
        </p:nvSpPr>
        <p:spPr>
          <a:xfrm>
            <a:off x="527505" y="7071579"/>
            <a:ext cx="979755" cy="331116"/>
          </a:xfrm>
          <a:prstGeom prst="rect">
            <a:avLst/>
          </a:prstGeom>
          <a:noFill/>
        </p:spPr>
        <p:txBody>
          <a:bodyPr wrap="none" rtlCol="0">
            <a:spAutoFit/>
          </a:bodyPr>
          <a:lstStyle/>
          <a:p>
            <a:pPr defTabSz="887781" eaLnBrk="0" fontAlgn="base" hangingPunct="0">
              <a:spcBef>
                <a:spcPct val="0"/>
              </a:spcBef>
              <a:spcAft>
                <a:spcPct val="0"/>
              </a:spcAft>
            </a:pPr>
            <a:r>
              <a:rPr lang="ja-JP" altLang="en-US" sz="776" dirty="0">
                <a:solidFill>
                  <a:prstClr val="black"/>
                </a:solidFill>
                <a:latin typeface="Calibri" panose="020F0502020204030204" pitchFamily="34" charset="0"/>
                <a:ea typeface="ＭＳ Ｐゴシック" panose="020B0600070205080204" pitchFamily="50" charset="-128"/>
              </a:rPr>
              <a:t>岐阜県行政書士会</a:t>
            </a:r>
            <a:endParaRPr lang="en-US" altLang="ja-JP" sz="776" dirty="0">
              <a:solidFill>
                <a:prstClr val="black"/>
              </a:solidFill>
              <a:latin typeface="Calibri" panose="020F0502020204030204" pitchFamily="34" charset="0"/>
              <a:ea typeface="ＭＳ Ｐゴシック" panose="020B0600070205080204" pitchFamily="50" charset="-128"/>
            </a:endParaRPr>
          </a:p>
          <a:p>
            <a:pPr defTabSz="887781" eaLnBrk="0" fontAlgn="base" hangingPunct="0">
              <a:spcBef>
                <a:spcPct val="0"/>
              </a:spcBef>
              <a:spcAft>
                <a:spcPct val="0"/>
              </a:spcAft>
            </a:pPr>
            <a:r>
              <a:rPr lang="ja-JP" altLang="en-US" sz="776" dirty="0">
                <a:solidFill>
                  <a:prstClr val="black"/>
                </a:solidFill>
                <a:latin typeface="Calibri" panose="020F0502020204030204" pitchFamily="34" charset="0"/>
                <a:ea typeface="ＭＳ Ｐゴシック" panose="020B0600070205080204" pitchFamily="50" charset="-128"/>
              </a:rPr>
              <a:t>会員第</a:t>
            </a:r>
            <a:r>
              <a:rPr lang="en-US" altLang="ja-JP" sz="776" dirty="0">
                <a:solidFill>
                  <a:prstClr val="black"/>
                </a:solidFill>
                <a:latin typeface="Calibri" panose="020F0502020204030204" pitchFamily="34" charset="0"/>
                <a:ea typeface="ＭＳ Ｐゴシック" panose="020B0600070205080204" pitchFamily="50" charset="-128"/>
              </a:rPr>
              <a:t>20202330</a:t>
            </a:r>
            <a:r>
              <a:rPr lang="ja-JP" altLang="en-US" sz="776" dirty="0">
                <a:solidFill>
                  <a:prstClr val="black"/>
                </a:solidFill>
                <a:latin typeface="Calibri" panose="020F0502020204030204" pitchFamily="34" charset="0"/>
                <a:ea typeface="ＭＳ Ｐゴシック" panose="020B0600070205080204" pitchFamily="50" charset="-128"/>
              </a:rPr>
              <a:t>号</a:t>
            </a:r>
          </a:p>
        </p:txBody>
      </p:sp>
      <p:sp>
        <p:nvSpPr>
          <p:cNvPr id="13" name="テキスト ボックス 12">
            <a:extLst>
              <a:ext uri="{FF2B5EF4-FFF2-40B4-BE49-F238E27FC236}">
                <a16:creationId xmlns:a16="http://schemas.microsoft.com/office/drawing/2014/main" id="{4F1FCAED-B824-D582-A46B-475A651C8893}"/>
              </a:ext>
            </a:extLst>
          </p:cNvPr>
          <p:cNvSpPr txBox="1"/>
          <p:nvPr/>
        </p:nvSpPr>
        <p:spPr>
          <a:xfrm>
            <a:off x="2793540" y="5818432"/>
            <a:ext cx="1109599" cy="211725"/>
          </a:xfrm>
          <a:prstGeom prst="rect">
            <a:avLst/>
          </a:prstGeom>
          <a:noFill/>
        </p:spPr>
        <p:txBody>
          <a:bodyPr wrap="none" rtlCol="0">
            <a:spAutoFit/>
          </a:bodyPr>
          <a:lstStyle/>
          <a:p>
            <a:pPr defTabSz="887781" eaLnBrk="0" fontAlgn="base" hangingPunct="0">
              <a:spcBef>
                <a:spcPct val="0"/>
              </a:spcBef>
              <a:spcAft>
                <a:spcPct val="0"/>
              </a:spcAft>
            </a:pPr>
            <a:r>
              <a:rPr lang="ja-JP" altLang="en-US" sz="776" dirty="0">
                <a:solidFill>
                  <a:prstClr val="black"/>
                </a:solidFill>
                <a:latin typeface="Calibri" panose="020F0502020204030204" pitchFamily="34" charset="0"/>
                <a:ea typeface="ＭＳ Ｐゴシック" panose="020B0600070205080204" pitchFamily="50" charset="-128"/>
              </a:rPr>
              <a:t>かめやま　　　ともちか</a:t>
            </a:r>
          </a:p>
        </p:txBody>
      </p:sp>
      <p:sp>
        <p:nvSpPr>
          <p:cNvPr id="2" name="テキスト ボックス 1">
            <a:extLst>
              <a:ext uri="{FF2B5EF4-FFF2-40B4-BE49-F238E27FC236}">
                <a16:creationId xmlns:a16="http://schemas.microsoft.com/office/drawing/2014/main" id="{3A39FFE0-2759-B2E8-B48D-6B82966069B2}"/>
              </a:ext>
            </a:extLst>
          </p:cNvPr>
          <p:cNvSpPr txBox="1"/>
          <p:nvPr/>
        </p:nvSpPr>
        <p:spPr>
          <a:xfrm>
            <a:off x="5628641" y="950825"/>
            <a:ext cx="5100320" cy="988347"/>
          </a:xfrm>
          <a:prstGeom prst="rect">
            <a:avLst/>
          </a:prstGeom>
          <a:noFill/>
        </p:spPr>
        <p:txBody>
          <a:bodyPr wrap="square" rtlCol="0">
            <a:spAutoFit/>
          </a:bodyPr>
          <a:lstStyle/>
          <a:p>
            <a:pPr algn="ctr"/>
            <a:r>
              <a:rPr lang="ja-JP" altLang="en-US" sz="1941" dirty="0">
                <a:latin typeface="HG丸ｺﾞｼｯｸM-PRO" panose="020F0600000000000000" pitchFamily="50" charset="-128"/>
                <a:ea typeface="HG丸ｺﾞｼｯｸM-PRO" panose="020F0600000000000000" pitchFamily="50" charset="-128"/>
              </a:rPr>
              <a:t>「おひとりさま」へ</a:t>
            </a:r>
            <a:endParaRPr lang="en-US" altLang="ja-JP" sz="1941" dirty="0">
              <a:latin typeface="HG丸ｺﾞｼｯｸM-PRO" panose="020F0600000000000000" pitchFamily="50" charset="-128"/>
              <a:ea typeface="HG丸ｺﾞｼｯｸM-PRO" panose="020F0600000000000000" pitchFamily="50" charset="-128"/>
            </a:endParaRPr>
          </a:p>
          <a:p>
            <a:pPr algn="ctr"/>
            <a:endParaRPr lang="en-US" altLang="ja-JP" sz="1941" dirty="0">
              <a:latin typeface="HG丸ｺﾞｼｯｸM-PRO" panose="020F0600000000000000" pitchFamily="50" charset="-128"/>
              <a:ea typeface="HG丸ｺﾞｼｯｸM-PRO" panose="020F0600000000000000" pitchFamily="50" charset="-128"/>
            </a:endParaRPr>
          </a:p>
          <a:p>
            <a:pPr algn="ctr"/>
            <a:r>
              <a:rPr lang="ja-JP" altLang="en-US" sz="1941" dirty="0">
                <a:latin typeface="HG丸ｺﾞｼｯｸM-PRO" panose="020F0600000000000000" pitchFamily="50" charset="-128"/>
                <a:ea typeface="HG丸ｺﾞｼｯｸM-PRO" panose="020F0600000000000000" pitchFamily="50" charset="-128"/>
              </a:rPr>
              <a:t>生前に準備しておきましょう。</a:t>
            </a:r>
            <a:endParaRPr lang="en-US" altLang="ja-JP" sz="1941" dirty="0">
              <a:latin typeface="HG丸ｺﾞｼｯｸM-PRO" panose="020F0600000000000000" pitchFamily="50" charset="-128"/>
              <a:ea typeface="HG丸ｺﾞｼｯｸM-PRO" panose="020F0600000000000000" pitchFamily="50" charset="-128"/>
            </a:endParaRPr>
          </a:p>
        </p:txBody>
      </p:sp>
      <p:sp>
        <p:nvSpPr>
          <p:cNvPr id="3" name="テキスト ボックス 2">
            <a:extLst>
              <a:ext uri="{FF2B5EF4-FFF2-40B4-BE49-F238E27FC236}">
                <a16:creationId xmlns:a16="http://schemas.microsoft.com/office/drawing/2014/main" id="{5E66AEC9-4641-6942-2C80-339536C27980}"/>
              </a:ext>
            </a:extLst>
          </p:cNvPr>
          <p:cNvSpPr txBox="1"/>
          <p:nvPr/>
        </p:nvSpPr>
        <p:spPr>
          <a:xfrm>
            <a:off x="6118128" y="2230906"/>
            <a:ext cx="4224233" cy="630173"/>
          </a:xfrm>
          <a:prstGeom prst="rect">
            <a:avLst/>
          </a:prstGeom>
          <a:noFill/>
        </p:spPr>
        <p:txBody>
          <a:bodyPr wrap="none" rtlCol="0">
            <a:spAutoFit/>
          </a:bodyPr>
          <a:lstStyle/>
          <a:p>
            <a:r>
              <a:rPr lang="ja-JP" altLang="en-US" sz="3495" dirty="0">
                <a:latin typeface="HG丸ｺﾞｼｯｸM-PRO" panose="020F0600000000000000" pitchFamily="50" charset="-128"/>
                <a:ea typeface="HG丸ｺﾞｼｯｸM-PRO" panose="020F0600000000000000" pitchFamily="50" charset="-128"/>
              </a:rPr>
              <a:t>亀山行政書士事務所</a:t>
            </a:r>
          </a:p>
        </p:txBody>
      </p:sp>
      <p:sp>
        <p:nvSpPr>
          <p:cNvPr id="8" name="正方形/長方形 7">
            <a:extLst>
              <a:ext uri="{FF2B5EF4-FFF2-40B4-BE49-F238E27FC236}">
                <a16:creationId xmlns:a16="http://schemas.microsoft.com/office/drawing/2014/main" id="{FDADB213-1989-575B-1AC8-650E19D2D712}"/>
              </a:ext>
            </a:extLst>
          </p:cNvPr>
          <p:cNvSpPr/>
          <p:nvPr/>
        </p:nvSpPr>
        <p:spPr>
          <a:xfrm>
            <a:off x="5628640" y="3638348"/>
            <a:ext cx="4988025" cy="331109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8" name="Picture 4">
            <a:extLst>
              <a:ext uri="{FF2B5EF4-FFF2-40B4-BE49-F238E27FC236}">
                <a16:creationId xmlns:a16="http://schemas.microsoft.com/office/drawing/2014/main" id="{46F99DA0-4240-157D-F4C5-C7E5B650E2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7714" y="3712058"/>
            <a:ext cx="4727886" cy="3151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61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7CEC81B2-F881-2A70-F38B-EDB28B94A9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1573" t="3319" r="7701" b="39084"/>
          <a:stretch/>
        </p:blipFill>
        <p:spPr bwMode="auto">
          <a:xfrm>
            <a:off x="8072488" y="2140465"/>
            <a:ext cx="990170" cy="1303898"/>
          </a:xfrm>
          <a:prstGeom prst="rect">
            <a:avLst/>
          </a:prstGeom>
          <a:noFill/>
          <a:extLst>
            <a:ext uri="{909E8E84-426E-40DD-AFC4-6F175D3DCCD1}">
              <a14:hiddenFill xmlns:a14="http://schemas.microsoft.com/office/drawing/2010/main">
                <a:solidFill>
                  <a:srgbClr val="FFFFFF"/>
                </a:solidFill>
              </a14:hiddenFill>
            </a:ext>
          </a:extLst>
        </p:spPr>
      </p:pic>
      <p:sp>
        <p:nvSpPr>
          <p:cNvPr id="7" name="フローチャート: 結合子 6">
            <a:extLst>
              <a:ext uri="{FF2B5EF4-FFF2-40B4-BE49-F238E27FC236}">
                <a16:creationId xmlns:a16="http://schemas.microsoft.com/office/drawing/2014/main" id="{4D0F7A54-BAF8-3D50-390B-59B8F98AD0E6}"/>
              </a:ext>
            </a:extLst>
          </p:cNvPr>
          <p:cNvSpPr/>
          <p:nvPr/>
        </p:nvSpPr>
        <p:spPr>
          <a:xfrm>
            <a:off x="7770964" y="90727"/>
            <a:ext cx="922642" cy="849922"/>
          </a:xfrm>
          <a:prstGeom prst="flowChartConnector">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48" dirty="0"/>
          </a:p>
        </p:txBody>
      </p:sp>
      <p:sp>
        <p:nvSpPr>
          <p:cNvPr id="9" name="フローチャート: 結合子 8">
            <a:extLst>
              <a:ext uri="{FF2B5EF4-FFF2-40B4-BE49-F238E27FC236}">
                <a16:creationId xmlns:a16="http://schemas.microsoft.com/office/drawing/2014/main" id="{B2DD8889-AA92-77D0-4705-A7AC4CED2650}"/>
              </a:ext>
            </a:extLst>
          </p:cNvPr>
          <p:cNvSpPr/>
          <p:nvPr/>
        </p:nvSpPr>
        <p:spPr>
          <a:xfrm>
            <a:off x="7348306" y="319796"/>
            <a:ext cx="883979" cy="837382"/>
          </a:xfrm>
          <a:prstGeom prst="flowChartConnector">
            <a:avLst/>
          </a:prstGeom>
          <a:gradFill flip="none" rotWithShape="1">
            <a:gsLst>
              <a:gs pos="10000">
                <a:srgbClr val="FFFF00">
                  <a:tint val="66000"/>
                  <a:satMod val="160000"/>
                  <a:alpha val="52000"/>
                </a:srgbClr>
              </a:gs>
              <a:gs pos="50000">
                <a:srgbClr val="FFFF00">
                  <a:tint val="44500"/>
                  <a:satMod val="160000"/>
                </a:srgbClr>
              </a:gs>
              <a:gs pos="100000">
                <a:srgbClr val="FFFF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48" dirty="0"/>
          </a:p>
        </p:txBody>
      </p:sp>
      <p:sp>
        <p:nvSpPr>
          <p:cNvPr id="11" name="フローチャート: 結合子 10">
            <a:extLst>
              <a:ext uri="{FF2B5EF4-FFF2-40B4-BE49-F238E27FC236}">
                <a16:creationId xmlns:a16="http://schemas.microsoft.com/office/drawing/2014/main" id="{06076983-5875-2E0D-A3F5-F595B15E5275}"/>
              </a:ext>
            </a:extLst>
          </p:cNvPr>
          <p:cNvSpPr/>
          <p:nvPr/>
        </p:nvSpPr>
        <p:spPr>
          <a:xfrm>
            <a:off x="2056562" y="51619"/>
            <a:ext cx="883978" cy="928139"/>
          </a:xfrm>
          <a:prstGeom prst="flowChartConnector">
            <a:avLst/>
          </a:prstGeom>
          <a:gradFill flip="none" rotWithShape="1">
            <a:gsLst>
              <a:gs pos="10000">
                <a:srgbClr val="FFFF00">
                  <a:tint val="66000"/>
                  <a:satMod val="160000"/>
                  <a:alpha val="52000"/>
                </a:srgbClr>
              </a:gs>
              <a:gs pos="50000">
                <a:srgbClr val="FFFF00">
                  <a:tint val="44500"/>
                  <a:satMod val="160000"/>
                </a:srgbClr>
              </a:gs>
              <a:gs pos="100000">
                <a:srgbClr val="FFFF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48" dirty="0"/>
          </a:p>
        </p:txBody>
      </p:sp>
      <p:sp>
        <p:nvSpPr>
          <p:cNvPr id="13" name="フローチャート: 結合子 12">
            <a:extLst>
              <a:ext uri="{FF2B5EF4-FFF2-40B4-BE49-F238E27FC236}">
                <a16:creationId xmlns:a16="http://schemas.microsoft.com/office/drawing/2014/main" id="{A2CC92CC-34E1-C192-FF8C-B7917F3C3978}"/>
              </a:ext>
            </a:extLst>
          </p:cNvPr>
          <p:cNvSpPr/>
          <p:nvPr/>
        </p:nvSpPr>
        <p:spPr>
          <a:xfrm>
            <a:off x="2435903" y="265729"/>
            <a:ext cx="928764" cy="814301"/>
          </a:xfrm>
          <a:prstGeom prst="flowChartConnector">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48" dirty="0"/>
          </a:p>
        </p:txBody>
      </p:sp>
      <p:cxnSp>
        <p:nvCxnSpPr>
          <p:cNvPr id="14" name="直線コネクタ 13">
            <a:extLst>
              <a:ext uri="{FF2B5EF4-FFF2-40B4-BE49-F238E27FC236}">
                <a16:creationId xmlns:a16="http://schemas.microsoft.com/office/drawing/2014/main" id="{4A708583-FE40-8DCF-B23A-33ED09B83046}"/>
              </a:ext>
            </a:extLst>
          </p:cNvPr>
          <p:cNvCxnSpPr/>
          <p:nvPr/>
        </p:nvCxnSpPr>
        <p:spPr>
          <a:xfrm flipV="1">
            <a:off x="97652" y="4351284"/>
            <a:ext cx="10705112" cy="167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9C24F8A5-9280-CAEA-8AAB-EBAFF3D9692D}"/>
              </a:ext>
            </a:extLst>
          </p:cNvPr>
          <p:cNvCxnSpPr>
            <a:cxnSpLocks/>
          </p:cNvCxnSpPr>
          <p:nvPr/>
        </p:nvCxnSpPr>
        <p:spPr>
          <a:xfrm flipV="1">
            <a:off x="5399881" y="1211685"/>
            <a:ext cx="14447" cy="6405740"/>
          </a:xfrm>
          <a:prstGeom prst="line">
            <a:avLst/>
          </a:prstGeom>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2A6E6C28-40BA-8B4C-9A4E-DED936B72C8A}"/>
              </a:ext>
            </a:extLst>
          </p:cNvPr>
          <p:cNvSpPr txBox="1"/>
          <p:nvPr/>
        </p:nvSpPr>
        <p:spPr>
          <a:xfrm>
            <a:off x="6436850" y="986547"/>
            <a:ext cx="2995584" cy="584775"/>
          </a:xfrm>
          <a:prstGeom prst="rect">
            <a:avLst/>
          </a:prstGeom>
          <a:noFill/>
        </p:spPr>
        <p:txBody>
          <a:bodyPr wrap="square">
            <a:spAutoFit/>
          </a:bodyPr>
          <a:lstStyle/>
          <a:p>
            <a:pPr algn="ctr"/>
            <a:r>
              <a:rPr lang="ja-JP" altLang="en-US" sz="3200" dirty="0">
                <a:solidFill>
                  <a:srgbClr val="FF3399"/>
                </a:solidFill>
                <a:latin typeface="HG丸ｺﾞｼｯｸM-PRO" panose="020F0600000000000000" pitchFamily="50" charset="-128"/>
                <a:ea typeface="HG丸ｺﾞｼｯｸM-PRO" panose="020F0600000000000000" pitchFamily="50" charset="-128"/>
              </a:rPr>
              <a:t>遺言書</a:t>
            </a:r>
            <a:endParaRPr lang="en-US" altLang="ja-JP" sz="3200" b="0" i="0" dirty="0">
              <a:solidFill>
                <a:srgbClr val="FF3399"/>
              </a:solidFill>
              <a:effectLst/>
              <a:latin typeface="HG丸ｺﾞｼｯｸM-PRO" panose="020F0600000000000000" pitchFamily="50" charset="-128"/>
              <a:ea typeface="HG丸ｺﾞｼｯｸM-PRO" panose="020F0600000000000000" pitchFamily="50" charset="-128"/>
            </a:endParaRPr>
          </a:p>
        </p:txBody>
      </p:sp>
      <p:pic>
        <p:nvPicPr>
          <p:cNvPr id="18" name="Picture 6">
            <a:extLst>
              <a:ext uri="{FF2B5EF4-FFF2-40B4-BE49-F238E27FC236}">
                <a16:creationId xmlns:a16="http://schemas.microsoft.com/office/drawing/2014/main" id="{5125B052-03BD-0BF5-84AB-C64217FB24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9754" y="2291500"/>
            <a:ext cx="1414091" cy="149617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a:extLst>
              <a:ext uri="{FF2B5EF4-FFF2-40B4-BE49-F238E27FC236}">
                <a16:creationId xmlns:a16="http://schemas.microsoft.com/office/drawing/2014/main" id="{CAE5923E-0E30-41B4-9964-617345C5CF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8807" y="2989253"/>
            <a:ext cx="705729" cy="846171"/>
          </a:xfrm>
          <a:prstGeom prst="rect">
            <a:avLst/>
          </a:prstGeom>
          <a:noFill/>
          <a:extLst>
            <a:ext uri="{909E8E84-426E-40DD-AFC4-6F175D3DCCD1}">
              <a14:hiddenFill xmlns:a14="http://schemas.microsoft.com/office/drawing/2010/main">
                <a:solidFill>
                  <a:srgbClr val="FFFFFF"/>
                </a:solidFill>
              </a14:hiddenFill>
            </a:ext>
          </a:extLst>
        </p:spPr>
      </p:pic>
      <p:sp>
        <p:nvSpPr>
          <p:cNvPr id="26" name="テキスト ボックス 25">
            <a:extLst>
              <a:ext uri="{FF2B5EF4-FFF2-40B4-BE49-F238E27FC236}">
                <a16:creationId xmlns:a16="http://schemas.microsoft.com/office/drawing/2014/main" id="{B9A464E9-CE0A-C7FB-7110-2464B0C91FA2}"/>
              </a:ext>
            </a:extLst>
          </p:cNvPr>
          <p:cNvSpPr txBox="1"/>
          <p:nvPr/>
        </p:nvSpPr>
        <p:spPr>
          <a:xfrm>
            <a:off x="5903341" y="3791520"/>
            <a:ext cx="4318032" cy="600164"/>
          </a:xfrm>
          <a:prstGeom prst="rect">
            <a:avLst/>
          </a:prstGeom>
          <a:noFill/>
        </p:spPr>
        <p:txBody>
          <a:bodyPr wrap="square" rtlCol="0">
            <a:spAutoFit/>
          </a:bodyPr>
          <a:lstStyle/>
          <a:p>
            <a:r>
              <a:rPr kumimoji="1" lang="ja-JP" altLang="en-US" sz="1100" dirty="0">
                <a:latin typeface="HG丸ｺﾞｼｯｸM-PRO" panose="020F0600000000000000" pitchFamily="50" charset="-128"/>
                <a:ea typeface="HG丸ｺﾞｼｯｸM-PRO" panose="020F0600000000000000" pitchFamily="50" charset="-128"/>
              </a:rPr>
              <a:t>自分でこっそり準備しても、無効になってしまうこともあります。</a:t>
            </a:r>
            <a:endParaRPr kumimoji="1" lang="en-US" altLang="ja-JP" sz="1100" dirty="0">
              <a:latin typeface="HG丸ｺﾞｼｯｸM-PRO" panose="020F0600000000000000" pitchFamily="50" charset="-128"/>
              <a:ea typeface="HG丸ｺﾞｼｯｸM-PRO" panose="020F0600000000000000" pitchFamily="50" charset="-128"/>
            </a:endParaRPr>
          </a:p>
          <a:p>
            <a:r>
              <a:rPr kumimoji="1" lang="ja-JP" altLang="en-US" sz="1100" dirty="0">
                <a:latin typeface="HG丸ｺﾞｼｯｸM-PRO" panose="020F0600000000000000" pitchFamily="50" charset="-128"/>
                <a:ea typeface="HG丸ｺﾞｼｯｸM-PRO" panose="020F0600000000000000" pitchFamily="50" charset="-128"/>
              </a:rPr>
              <a:t>正しい書き方・残し方のご提案を、ご本人と相談しながら作成のお手伝いをします。</a:t>
            </a:r>
          </a:p>
        </p:txBody>
      </p:sp>
      <p:sp>
        <p:nvSpPr>
          <p:cNvPr id="30" name="テキスト ボックス 29">
            <a:extLst>
              <a:ext uri="{FF2B5EF4-FFF2-40B4-BE49-F238E27FC236}">
                <a16:creationId xmlns:a16="http://schemas.microsoft.com/office/drawing/2014/main" id="{53325BE6-0618-A3C8-241A-0621FF2E9142}"/>
              </a:ext>
            </a:extLst>
          </p:cNvPr>
          <p:cNvSpPr txBox="1"/>
          <p:nvPr/>
        </p:nvSpPr>
        <p:spPr>
          <a:xfrm>
            <a:off x="924335" y="1042645"/>
            <a:ext cx="4580876" cy="584775"/>
          </a:xfrm>
          <a:prstGeom prst="rect">
            <a:avLst/>
          </a:prstGeom>
          <a:noFill/>
        </p:spPr>
        <p:txBody>
          <a:bodyPr wrap="square">
            <a:spAutoFit/>
          </a:bodyPr>
          <a:lstStyle/>
          <a:p>
            <a:r>
              <a:rPr lang="ja-JP" altLang="en-US" sz="3200" b="0" i="0" dirty="0">
                <a:solidFill>
                  <a:srgbClr val="FF3399"/>
                </a:solidFill>
                <a:effectLst/>
                <a:latin typeface="HG丸ｺﾞｼｯｸM-PRO" panose="020F0600000000000000" pitchFamily="50" charset="-128"/>
                <a:ea typeface="HG丸ｺﾞｼｯｸM-PRO" panose="020F0600000000000000" pitchFamily="50" charset="-128"/>
              </a:rPr>
              <a:t>死後事務委任契約</a:t>
            </a:r>
            <a:endParaRPr lang="ja-JP" altLang="en-US" sz="3200" dirty="0">
              <a:solidFill>
                <a:srgbClr val="FF3399"/>
              </a:solidFill>
            </a:endParaRPr>
          </a:p>
        </p:txBody>
      </p:sp>
      <p:sp>
        <p:nvSpPr>
          <p:cNvPr id="32" name="思考の吹き出し: 雲形 31">
            <a:extLst>
              <a:ext uri="{FF2B5EF4-FFF2-40B4-BE49-F238E27FC236}">
                <a16:creationId xmlns:a16="http://schemas.microsoft.com/office/drawing/2014/main" id="{A9AF7A16-96AF-EA26-BAE9-DF47A9D0D8A7}"/>
              </a:ext>
            </a:extLst>
          </p:cNvPr>
          <p:cNvSpPr/>
          <p:nvPr/>
        </p:nvSpPr>
        <p:spPr>
          <a:xfrm>
            <a:off x="872227" y="2100855"/>
            <a:ext cx="4392726" cy="2075386"/>
          </a:xfrm>
          <a:prstGeom prst="cloudCallout">
            <a:avLst>
              <a:gd name="adj1" fmla="val -52382"/>
              <a:gd name="adj2" fmla="val 30723"/>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34" name="Picture 2">
            <a:extLst>
              <a:ext uri="{FF2B5EF4-FFF2-40B4-BE49-F238E27FC236}">
                <a16:creationId xmlns:a16="http://schemas.microsoft.com/office/drawing/2014/main" id="{A064C7DD-9291-BCB8-EBA3-65E3C69325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7559" y="2837659"/>
            <a:ext cx="755829" cy="753039"/>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a:extLst>
              <a:ext uri="{FF2B5EF4-FFF2-40B4-BE49-F238E27FC236}">
                <a16:creationId xmlns:a16="http://schemas.microsoft.com/office/drawing/2014/main" id="{73A93536-CB7A-5F7F-F657-7DEBEC50166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617" y="3055113"/>
            <a:ext cx="1083993" cy="1319856"/>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8">
            <a:extLst>
              <a:ext uri="{FF2B5EF4-FFF2-40B4-BE49-F238E27FC236}">
                <a16:creationId xmlns:a16="http://schemas.microsoft.com/office/drawing/2014/main" id="{6C59650D-A5D1-6115-9DA1-D9904437A86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9831" y="2294318"/>
            <a:ext cx="709200" cy="7092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2">
            <a:extLst>
              <a:ext uri="{FF2B5EF4-FFF2-40B4-BE49-F238E27FC236}">
                <a16:creationId xmlns:a16="http://schemas.microsoft.com/office/drawing/2014/main" id="{40793F91-3BEB-E508-2E01-C11E6E761CA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97587" y="3072615"/>
            <a:ext cx="707405" cy="814728"/>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4">
            <a:extLst>
              <a:ext uri="{FF2B5EF4-FFF2-40B4-BE49-F238E27FC236}">
                <a16:creationId xmlns:a16="http://schemas.microsoft.com/office/drawing/2014/main" id="{23F8A096-CF22-84C4-827F-E67B0B73A93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21825" y="2314331"/>
            <a:ext cx="862258" cy="753039"/>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6">
            <a:extLst>
              <a:ext uri="{FF2B5EF4-FFF2-40B4-BE49-F238E27FC236}">
                <a16:creationId xmlns:a16="http://schemas.microsoft.com/office/drawing/2014/main" id="{42B3746B-0EAA-C8D8-01DE-D6067CB3598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53273" y="3114871"/>
            <a:ext cx="577720" cy="888483"/>
          </a:xfrm>
          <a:prstGeom prst="rect">
            <a:avLst/>
          </a:prstGeom>
          <a:noFill/>
          <a:extLst>
            <a:ext uri="{909E8E84-426E-40DD-AFC4-6F175D3DCCD1}">
              <a14:hiddenFill xmlns:a14="http://schemas.microsoft.com/office/drawing/2010/main">
                <a:solidFill>
                  <a:srgbClr val="FFFFFF"/>
                </a:solidFill>
              </a14:hiddenFill>
            </a:ext>
          </a:extLst>
        </p:spPr>
      </p:pic>
      <p:sp>
        <p:nvSpPr>
          <p:cNvPr id="46" name="矢印: 右 45">
            <a:extLst>
              <a:ext uri="{FF2B5EF4-FFF2-40B4-BE49-F238E27FC236}">
                <a16:creationId xmlns:a16="http://schemas.microsoft.com/office/drawing/2014/main" id="{DDB31C96-C10B-ECCE-4A0A-E2C9823C4443}"/>
              </a:ext>
            </a:extLst>
          </p:cNvPr>
          <p:cNvSpPr/>
          <p:nvPr/>
        </p:nvSpPr>
        <p:spPr>
          <a:xfrm>
            <a:off x="1888732" y="2907840"/>
            <a:ext cx="422369" cy="6294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8" name="Picture 24">
            <a:extLst>
              <a:ext uri="{FF2B5EF4-FFF2-40B4-BE49-F238E27FC236}">
                <a16:creationId xmlns:a16="http://schemas.microsoft.com/office/drawing/2014/main" id="{38269FE3-CDD4-7130-645B-859A3109C63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87442" y="2216869"/>
            <a:ext cx="562101" cy="61012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6">
            <a:extLst>
              <a:ext uri="{FF2B5EF4-FFF2-40B4-BE49-F238E27FC236}">
                <a16:creationId xmlns:a16="http://schemas.microsoft.com/office/drawing/2014/main" id="{81A529C7-9010-1F9E-CF68-4D29688D27E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47781" y="3305568"/>
            <a:ext cx="542901" cy="542901"/>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8">
            <a:extLst>
              <a:ext uri="{FF2B5EF4-FFF2-40B4-BE49-F238E27FC236}">
                <a16:creationId xmlns:a16="http://schemas.microsoft.com/office/drawing/2014/main" id="{DA1543F2-2838-0E65-D01B-42CB2F61C46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45793" y="2959892"/>
            <a:ext cx="515910" cy="542901"/>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32">
            <a:extLst>
              <a:ext uri="{FF2B5EF4-FFF2-40B4-BE49-F238E27FC236}">
                <a16:creationId xmlns:a16="http://schemas.microsoft.com/office/drawing/2014/main" id="{560A28F0-4FAB-82B7-A387-C0C6CD15BC1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82007" y="2819171"/>
            <a:ext cx="586983" cy="646598"/>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30">
            <a:extLst>
              <a:ext uri="{FF2B5EF4-FFF2-40B4-BE49-F238E27FC236}">
                <a16:creationId xmlns:a16="http://schemas.microsoft.com/office/drawing/2014/main" id="{CFB6BCBF-AF63-130B-9888-24BE788B31C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38096" y="2756284"/>
            <a:ext cx="567610" cy="610121"/>
          </a:xfrm>
          <a:prstGeom prst="rect">
            <a:avLst/>
          </a:prstGeom>
          <a:noFill/>
          <a:extLst>
            <a:ext uri="{909E8E84-426E-40DD-AFC4-6F175D3DCCD1}">
              <a14:hiddenFill xmlns:a14="http://schemas.microsoft.com/office/drawing/2010/main">
                <a:solidFill>
                  <a:srgbClr val="FFFFFF"/>
                </a:solidFill>
              </a14:hiddenFill>
            </a:ext>
          </a:extLst>
        </p:spPr>
      </p:pic>
      <p:sp>
        <p:nvSpPr>
          <p:cNvPr id="58" name="稲妻 57">
            <a:extLst>
              <a:ext uri="{FF2B5EF4-FFF2-40B4-BE49-F238E27FC236}">
                <a16:creationId xmlns:a16="http://schemas.microsoft.com/office/drawing/2014/main" id="{32677C64-5E40-C034-276E-7AEB0AC098BA}"/>
              </a:ext>
            </a:extLst>
          </p:cNvPr>
          <p:cNvSpPr/>
          <p:nvPr/>
        </p:nvSpPr>
        <p:spPr>
          <a:xfrm>
            <a:off x="3921632" y="2150136"/>
            <a:ext cx="181695" cy="272615"/>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稲妻 59">
            <a:extLst>
              <a:ext uri="{FF2B5EF4-FFF2-40B4-BE49-F238E27FC236}">
                <a16:creationId xmlns:a16="http://schemas.microsoft.com/office/drawing/2014/main" id="{0E22CAC3-ECAC-B442-FE3F-92A572E3FEAB}"/>
              </a:ext>
            </a:extLst>
          </p:cNvPr>
          <p:cNvSpPr/>
          <p:nvPr/>
        </p:nvSpPr>
        <p:spPr>
          <a:xfrm rot="19609245">
            <a:off x="3833235" y="2333146"/>
            <a:ext cx="181695" cy="272615"/>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テキスト ボックス 61">
            <a:extLst>
              <a:ext uri="{FF2B5EF4-FFF2-40B4-BE49-F238E27FC236}">
                <a16:creationId xmlns:a16="http://schemas.microsoft.com/office/drawing/2014/main" id="{B12AE8FD-FCBE-9513-5002-AA6493733059}"/>
              </a:ext>
            </a:extLst>
          </p:cNvPr>
          <p:cNvSpPr txBox="1"/>
          <p:nvPr/>
        </p:nvSpPr>
        <p:spPr>
          <a:xfrm>
            <a:off x="1660526" y="3529788"/>
            <a:ext cx="3116856" cy="461665"/>
          </a:xfrm>
          <a:prstGeom prst="rect">
            <a:avLst/>
          </a:prstGeom>
          <a:noFill/>
        </p:spPr>
        <p:txBody>
          <a:bodyPr wrap="square" rtlCol="0">
            <a:spAutoFit/>
          </a:bodyPr>
          <a:lstStyle/>
          <a:p>
            <a:pPr algn="ctr"/>
            <a:r>
              <a:rPr kumimoji="1" lang="ja-JP" altLang="en-US" sz="1200" dirty="0">
                <a:solidFill>
                  <a:srgbClr val="FF0000"/>
                </a:solidFill>
                <a:highlight>
                  <a:srgbClr val="FFFF00"/>
                </a:highlight>
              </a:rPr>
              <a:t>独り身だから、自分が死んだらそのあとの手続き、どうなるんだろう？</a:t>
            </a:r>
          </a:p>
        </p:txBody>
      </p:sp>
      <p:pic>
        <p:nvPicPr>
          <p:cNvPr id="65" name="Picture 6">
            <a:extLst>
              <a:ext uri="{FF2B5EF4-FFF2-40B4-BE49-F238E27FC236}">
                <a16:creationId xmlns:a16="http://schemas.microsoft.com/office/drawing/2014/main" id="{2416AB9B-357A-B9DB-28BD-CFB3C518AD33}"/>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88051" y="6120869"/>
            <a:ext cx="1297033" cy="1297033"/>
          </a:xfrm>
          <a:prstGeom prst="rect">
            <a:avLst/>
          </a:prstGeom>
          <a:noFill/>
          <a:extLst>
            <a:ext uri="{909E8E84-426E-40DD-AFC4-6F175D3DCCD1}">
              <a14:hiddenFill xmlns:a14="http://schemas.microsoft.com/office/drawing/2010/main">
                <a:solidFill>
                  <a:srgbClr val="FFFFFF"/>
                </a:solidFill>
              </a14:hiddenFill>
            </a:ext>
          </a:extLst>
        </p:spPr>
      </p:pic>
      <p:sp>
        <p:nvSpPr>
          <p:cNvPr id="66" name="テキスト ボックス 65">
            <a:extLst>
              <a:ext uri="{FF2B5EF4-FFF2-40B4-BE49-F238E27FC236}">
                <a16:creationId xmlns:a16="http://schemas.microsoft.com/office/drawing/2014/main" id="{E0FF2B40-D093-107B-88AE-61C9E442DFA1}"/>
              </a:ext>
            </a:extLst>
          </p:cNvPr>
          <p:cNvSpPr txBox="1"/>
          <p:nvPr/>
        </p:nvSpPr>
        <p:spPr>
          <a:xfrm>
            <a:off x="472705" y="4377437"/>
            <a:ext cx="4580876" cy="584775"/>
          </a:xfrm>
          <a:prstGeom prst="rect">
            <a:avLst/>
          </a:prstGeom>
          <a:noFill/>
        </p:spPr>
        <p:txBody>
          <a:bodyPr wrap="square">
            <a:spAutoFit/>
          </a:bodyPr>
          <a:lstStyle/>
          <a:p>
            <a:pPr algn="ctr"/>
            <a:r>
              <a:rPr lang="ja-JP" altLang="en-US" sz="3200" b="0" i="0" dirty="0">
                <a:solidFill>
                  <a:srgbClr val="FF3399"/>
                </a:solidFill>
                <a:effectLst/>
                <a:latin typeface="HG丸ｺﾞｼｯｸM-PRO" panose="020F0600000000000000" pitchFamily="50" charset="-128"/>
                <a:ea typeface="HG丸ｺﾞｼｯｸM-PRO" panose="020F0600000000000000" pitchFamily="50" charset="-128"/>
              </a:rPr>
              <a:t>見守り契約</a:t>
            </a:r>
            <a:endParaRPr lang="ja-JP" altLang="en-US" sz="3200" dirty="0">
              <a:solidFill>
                <a:srgbClr val="FF3399"/>
              </a:solidFill>
            </a:endParaRPr>
          </a:p>
        </p:txBody>
      </p:sp>
      <p:grpSp>
        <p:nvGrpSpPr>
          <p:cNvPr id="67" name="グループ化 66">
            <a:extLst>
              <a:ext uri="{FF2B5EF4-FFF2-40B4-BE49-F238E27FC236}">
                <a16:creationId xmlns:a16="http://schemas.microsoft.com/office/drawing/2014/main" id="{B34B9E59-70CB-E711-3753-C0F23FB54126}"/>
              </a:ext>
            </a:extLst>
          </p:cNvPr>
          <p:cNvGrpSpPr/>
          <p:nvPr/>
        </p:nvGrpSpPr>
        <p:grpSpPr>
          <a:xfrm>
            <a:off x="2857168" y="6201076"/>
            <a:ext cx="715210" cy="532664"/>
            <a:chOff x="2771948" y="2908159"/>
            <a:chExt cx="715210" cy="532664"/>
          </a:xfrm>
        </p:grpSpPr>
        <p:sp>
          <p:nvSpPr>
            <p:cNvPr id="68" name="吹き出し: 円形 67">
              <a:extLst>
                <a:ext uri="{FF2B5EF4-FFF2-40B4-BE49-F238E27FC236}">
                  <a16:creationId xmlns:a16="http://schemas.microsoft.com/office/drawing/2014/main" id="{7A23D2D3-AC8C-956D-0CDF-0699D5DA189D}"/>
                </a:ext>
              </a:extLst>
            </p:cNvPr>
            <p:cNvSpPr/>
            <p:nvPr/>
          </p:nvSpPr>
          <p:spPr>
            <a:xfrm>
              <a:off x="2771948" y="2908159"/>
              <a:ext cx="715210" cy="532664"/>
            </a:xfrm>
            <a:prstGeom prst="wedgeEllipseCallout">
              <a:avLst>
                <a:gd name="adj1" fmla="val -49244"/>
                <a:gd name="adj2" fmla="val 34684"/>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69" name="四角形: 角を丸くする 68">
              <a:extLst>
                <a:ext uri="{FF2B5EF4-FFF2-40B4-BE49-F238E27FC236}">
                  <a16:creationId xmlns:a16="http://schemas.microsoft.com/office/drawing/2014/main" id="{6CFD7DF2-A64A-E381-53DF-EC9F1A9C0329}"/>
                </a:ext>
              </a:extLst>
            </p:cNvPr>
            <p:cNvSpPr/>
            <p:nvPr/>
          </p:nvSpPr>
          <p:spPr>
            <a:xfrm>
              <a:off x="2991731" y="3023903"/>
              <a:ext cx="241270" cy="32083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pic>
          <p:nvPicPr>
            <p:cNvPr id="70" name="Picture 4">
              <a:extLst>
                <a:ext uri="{FF2B5EF4-FFF2-40B4-BE49-F238E27FC236}">
                  <a16:creationId xmlns:a16="http://schemas.microsoft.com/office/drawing/2014/main" id="{4BB8F703-96B5-E035-07BF-2FD134732A60}"/>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999532" y="3031038"/>
              <a:ext cx="231561" cy="314581"/>
            </a:xfrm>
            <a:prstGeom prst="rect">
              <a:avLst/>
            </a:prstGeom>
            <a:noFill/>
            <a:extLst>
              <a:ext uri="{909E8E84-426E-40DD-AFC4-6F175D3DCCD1}">
                <a14:hiddenFill xmlns:a14="http://schemas.microsoft.com/office/drawing/2010/main">
                  <a:solidFill>
                    <a:srgbClr val="FFFFFF"/>
                  </a:solidFill>
                </a14:hiddenFill>
              </a:ext>
            </a:extLst>
          </p:spPr>
        </p:pic>
      </p:grpSp>
      <p:sp>
        <p:nvSpPr>
          <p:cNvPr id="71" name="吹き出し: 円形 70">
            <a:extLst>
              <a:ext uri="{FF2B5EF4-FFF2-40B4-BE49-F238E27FC236}">
                <a16:creationId xmlns:a16="http://schemas.microsoft.com/office/drawing/2014/main" id="{5FD14E41-4E19-D171-243A-9D1520C40DC4}"/>
              </a:ext>
            </a:extLst>
          </p:cNvPr>
          <p:cNvSpPr/>
          <p:nvPr/>
        </p:nvSpPr>
        <p:spPr>
          <a:xfrm>
            <a:off x="1390819" y="6113677"/>
            <a:ext cx="914400" cy="681275"/>
          </a:xfrm>
          <a:prstGeom prst="wedgeEllipseCallout">
            <a:avLst>
              <a:gd name="adj1" fmla="val 52500"/>
              <a:gd name="adj2" fmla="val 25539"/>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72" name="Picture 4">
            <a:extLst>
              <a:ext uri="{FF2B5EF4-FFF2-40B4-BE49-F238E27FC236}">
                <a16:creationId xmlns:a16="http://schemas.microsoft.com/office/drawing/2014/main" id="{7710297E-8E67-728B-2A9D-C766251B25F0}"/>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617886" y="6188641"/>
            <a:ext cx="473459" cy="575867"/>
          </a:xfrm>
          <a:prstGeom prst="rect">
            <a:avLst/>
          </a:prstGeom>
          <a:noFill/>
          <a:extLst>
            <a:ext uri="{909E8E84-426E-40DD-AFC4-6F175D3DCCD1}">
              <a14:hiddenFill xmlns:a14="http://schemas.microsoft.com/office/drawing/2010/main">
                <a:solidFill>
                  <a:srgbClr val="FFFFFF"/>
                </a:solidFill>
              </a14:hiddenFill>
            </a:ext>
          </a:extLst>
        </p:spPr>
      </p:pic>
      <p:sp>
        <p:nvSpPr>
          <p:cNvPr id="74" name="テキスト ボックス 73">
            <a:extLst>
              <a:ext uri="{FF2B5EF4-FFF2-40B4-BE49-F238E27FC236}">
                <a16:creationId xmlns:a16="http://schemas.microsoft.com/office/drawing/2014/main" id="{10CE9357-4A27-42B2-2897-EF142F4001C5}"/>
              </a:ext>
            </a:extLst>
          </p:cNvPr>
          <p:cNvSpPr txBox="1"/>
          <p:nvPr/>
        </p:nvSpPr>
        <p:spPr>
          <a:xfrm>
            <a:off x="7197614" y="4348930"/>
            <a:ext cx="2032480" cy="584775"/>
          </a:xfrm>
          <a:prstGeom prst="rect">
            <a:avLst/>
          </a:prstGeom>
          <a:noFill/>
        </p:spPr>
        <p:txBody>
          <a:bodyPr wrap="square">
            <a:spAutoFit/>
          </a:bodyPr>
          <a:lstStyle/>
          <a:p>
            <a:r>
              <a:rPr lang="ja-JP" altLang="en-US" sz="3200" b="0" i="0" dirty="0">
                <a:solidFill>
                  <a:srgbClr val="FF3399"/>
                </a:solidFill>
                <a:effectLst/>
                <a:latin typeface="HG丸ｺﾞｼｯｸM-PRO" panose="020F0600000000000000" pitchFamily="50" charset="-128"/>
                <a:ea typeface="HG丸ｺﾞｼｯｸM-PRO" panose="020F0600000000000000" pitchFamily="50" charset="-128"/>
              </a:rPr>
              <a:t>委任契約</a:t>
            </a:r>
            <a:endParaRPr lang="ja-JP" altLang="en-US" sz="3200" dirty="0">
              <a:solidFill>
                <a:srgbClr val="FF3399"/>
              </a:solidFill>
            </a:endParaRPr>
          </a:p>
        </p:txBody>
      </p:sp>
      <p:grpSp>
        <p:nvGrpSpPr>
          <p:cNvPr id="75" name="グループ化 74">
            <a:extLst>
              <a:ext uri="{FF2B5EF4-FFF2-40B4-BE49-F238E27FC236}">
                <a16:creationId xmlns:a16="http://schemas.microsoft.com/office/drawing/2014/main" id="{5700FF1D-5EB3-B791-C1C2-3260823185DE}"/>
              </a:ext>
            </a:extLst>
          </p:cNvPr>
          <p:cNvGrpSpPr/>
          <p:nvPr/>
        </p:nvGrpSpPr>
        <p:grpSpPr>
          <a:xfrm>
            <a:off x="6589890" y="6004177"/>
            <a:ext cx="3113626" cy="1607252"/>
            <a:chOff x="0" y="2303280"/>
            <a:chExt cx="4227683" cy="2212834"/>
          </a:xfrm>
        </p:grpSpPr>
        <p:grpSp>
          <p:nvGrpSpPr>
            <p:cNvPr id="76" name="グループ化 75">
              <a:extLst>
                <a:ext uri="{FF2B5EF4-FFF2-40B4-BE49-F238E27FC236}">
                  <a16:creationId xmlns:a16="http://schemas.microsoft.com/office/drawing/2014/main" id="{5B6322E3-1353-2E7D-7559-0D9013C3D199}"/>
                </a:ext>
              </a:extLst>
            </p:cNvPr>
            <p:cNvGrpSpPr/>
            <p:nvPr/>
          </p:nvGrpSpPr>
          <p:grpSpPr>
            <a:xfrm>
              <a:off x="0" y="2303280"/>
              <a:ext cx="4227683" cy="2212834"/>
              <a:chOff x="0" y="2219603"/>
              <a:chExt cx="4227683" cy="2212834"/>
            </a:xfrm>
          </p:grpSpPr>
          <p:pic>
            <p:nvPicPr>
              <p:cNvPr id="78" name="Picture 32">
                <a:extLst>
                  <a:ext uri="{FF2B5EF4-FFF2-40B4-BE49-F238E27FC236}">
                    <a16:creationId xmlns:a16="http://schemas.microsoft.com/office/drawing/2014/main" id="{5F07C36B-AA25-16A8-E4F3-E53A0793860F}"/>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04468" y="2327630"/>
                <a:ext cx="1086949" cy="1044701"/>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18">
                <a:extLst>
                  <a:ext uri="{FF2B5EF4-FFF2-40B4-BE49-F238E27FC236}">
                    <a16:creationId xmlns:a16="http://schemas.microsoft.com/office/drawing/2014/main" id="{369C9F20-E6A4-61A2-4E56-7B8F10020985}"/>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rot="210970">
                <a:off x="2990178" y="2286858"/>
                <a:ext cx="1067519" cy="1073073"/>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4">
                <a:extLst>
                  <a:ext uri="{FF2B5EF4-FFF2-40B4-BE49-F238E27FC236}">
                    <a16:creationId xmlns:a16="http://schemas.microsoft.com/office/drawing/2014/main" id="{439E3DBE-308A-9975-4284-C610F55378F4}"/>
                  </a:ext>
                </a:extLst>
              </p:cNvPr>
              <p:cNvPicPr>
                <a:picLocks noChangeAspect="1" noChangeArrowheads="1"/>
              </p:cNvPicPr>
              <p:nvPr/>
            </p:nvPicPr>
            <p:blipFill rotWithShape="1">
              <a:blip r:embed="rId21">
                <a:extLst>
                  <a:ext uri="{28A0092B-C50C-407E-A947-70E740481C1C}">
                    <a14:useLocalDpi xmlns:a14="http://schemas.microsoft.com/office/drawing/2010/main" val="0"/>
                  </a:ext>
                </a:extLst>
              </a:blip>
              <a:srcRect l="27417"/>
              <a:stretch/>
            </p:blipFill>
            <p:spPr bwMode="auto">
              <a:xfrm>
                <a:off x="1697847" y="2219603"/>
                <a:ext cx="1769182" cy="2212834"/>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10">
                <a:extLst>
                  <a:ext uri="{FF2B5EF4-FFF2-40B4-BE49-F238E27FC236}">
                    <a16:creationId xmlns:a16="http://schemas.microsoft.com/office/drawing/2014/main" id="{6C8D9599-52A3-826B-D5BF-CD6C5A73E5A3}"/>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rot="21192995">
                <a:off x="0" y="3447851"/>
                <a:ext cx="1102559" cy="554181"/>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14">
                <a:extLst>
                  <a:ext uri="{FF2B5EF4-FFF2-40B4-BE49-F238E27FC236}">
                    <a16:creationId xmlns:a16="http://schemas.microsoft.com/office/drawing/2014/main" id="{E1086213-07BB-7931-CA68-5468947705C5}"/>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353604" y="3427185"/>
                <a:ext cx="874079" cy="644874"/>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20">
                <a:extLst>
                  <a:ext uri="{FF2B5EF4-FFF2-40B4-BE49-F238E27FC236}">
                    <a16:creationId xmlns:a16="http://schemas.microsoft.com/office/drawing/2014/main" id="{FCD44D1C-B9BB-20E1-08BE-8266AF23A3AB}"/>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847600" y="3617442"/>
                <a:ext cx="1012008" cy="739113"/>
              </a:xfrm>
              <a:prstGeom prst="rect">
                <a:avLst/>
              </a:prstGeom>
              <a:noFill/>
              <a:extLst>
                <a:ext uri="{909E8E84-426E-40DD-AFC4-6F175D3DCCD1}">
                  <a14:hiddenFill xmlns:a14="http://schemas.microsoft.com/office/drawing/2010/main">
                    <a:solidFill>
                      <a:srgbClr val="FFFFFF"/>
                    </a:solidFill>
                  </a14:hiddenFill>
                </a:ext>
              </a:extLst>
            </p:spPr>
          </p:pic>
        </p:grpSp>
        <p:pic>
          <p:nvPicPr>
            <p:cNvPr id="77" name="Picture 6">
              <a:extLst>
                <a:ext uri="{FF2B5EF4-FFF2-40B4-BE49-F238E27FC236}">
                  <a16:creationId xmlns:a16="http://schemas.microsoft.com/office/drawing/2014/main" id="{BB855619-D86F-998A-52C4-33C6A748C742}"/>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109025" y="2331518"/>
              <a:ext cx="1122832" cy="1722723"/>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テキスト ボックス 2">
            <a:extLst>
              <a:ext uri="{FF2B5EF4-FFF2-40B4-BE49-F238E27FC236}">
                <a16:creationId xmlns:a16="http://schemas.microsoft.com/office/drawing/2014/main" id="{76E775BF-D920-ABA9-DFC0-DA7C82100299}"/>
              </a:ext>
            </a:extLst>
          </p:cNvPr>
          <p:cNvSpPr txBox="1"/>
          <p:nvPr/>
        </p:nvSpPr>
        <p:spPr>
          <a:xfrm>
            <a:off x="11445" y="4757028"/>
            <a:ext cx="5299015" cy="1200329"/>
          </a:xfrm>
          <a:prstGeom prst="rect">
            <a:avLst/>
          </a:prstGeom>
          <a:noFill/>
        </p:spPr>
        <p:txBody>
          <a:bodyPr wrap="square">
            <a:spAutoFit/>
          </a:bodyPr>
          <a:lstStyle/>
          <a:p>
            <a:r>
              <a:rPr lang="ja-JP" altLang="en-US" sz="1200" b="0" i="0" dirty="0">
                <a:solidFill>
                  <a:srgbClr val="FF0000"/>
                </a:solidFill>
                <a:effectLst/>
                <a:latin typeface="HG丸ｺﾞｼｯｸM-PRO" panose="020F0600000000000000" pitchFamily="50" charset="-128"/>
                <a:ea typeface="HG丸ｺﾞｼｯｸM-PRO" panose="020F0600000000000000" pitchFamily="50" charset="-128"/>
              </a:rPr>
              <a:t>　</a:t>
            </a:r>
            <a:endParaRPr lang="en-US" altLang="ja-JP" sz="1200" dirty="0">
              <a:solidFill>
                <a:srgbClr val="FF0000"/>
              </a:solidFill>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企業の見守りは、月額を支払い、何かあると追加料金で自分で連絡して</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来てもらうのみです。他の士業では月額を支払い、月１度の電話か訪問で</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様子を確認をする。軽微なお手伝いや雑談を含みません。</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当事務所は、毎週必ず訪問し、その時の小さなお願いを承ったり、雑談や悩みのご相談も承る契約をさせていただきます。</a:t>
            </a:r>
          </a:p>
        </p:txBody>
      </p:sp>
      <p:sp>
        <p:nvSpPr>
          <p:cNvPr id="4" name="テキスト ボックス 3">
            <a:extLst>
              <a:ext uri="{FF2B5EF4-FFF2-40B4-BE49-F238E27FC236}">
                <a16:creationId xmlns:a16="http://schemas.microsoft.com/office/drawing/2014/main" id="{7739624D-852A-5FAB-CFD6-108024DC0892}"/>
              </a:ext>
            </a:extLst>
          </p:cNvPr>
          <p:cNvSpPr txBox="1"/>
          <p:nvPr/>
        </p:nvSpPr>
        <p:spPr>
          <a:xfrm>
            <a:off x="399546" y="223149"/>
            <a:ext cx="9821827" cy="1015663"/>
          </a:xfrm>
          <a:prstGeom prst="rect">
            <a:avLst/>
          </a:prstGeom>
          <a:noFill/>
        </p:spPr>
        <p:txBody>
          <a:bodyPr wrap="square" rtlCol="0">
            <a:spAutoFit/>
          </a:bodyPr>
          <a:lstStyle/>
          <a:p>
            <a:pPr algn="ctr"/>
            <a:r>
              <a:rPr lang="ja-JP" altLang="en-US" sz="1200" dirty="0">
                <a:latin typeface="HG丸ｺﾞｼｯｸM-PRO" panose="020F0600000000000000" pitchFamily="50" charset="-128"/>
                <a:ea typeface="HG丸ｺﾞｼｯｸM-PRO" panose="020F0600000000000000" pitchFamily="50" charset="-128"/>
              </a:rPr>
              <a:t>「ひとり暮らしだけど、移動手段もないしこの先どうしたらいいのかしら？」　</a:t>
            </a:r>
            <a:endParaRPr lang="en-US" altLang="ja-JP" sz="1200" dirty="0">
              <a:latin typeface="HG丸ｺﾞｼｯｸM-PRO" panose="020F0600000000000000" pitchFamily="50" charset="-128"/>
              <a:ea typeface="HG丸ｺﾞｼｯｸM-PRO" panose="020F0600000000000000" pitchFamily="50" charset="-128"/>
            </a:endParaRPr>
          </a:p>
          <a:p>
            <a:pPr algn="ctr"/>
            <a:r>
              <a:rPr lang="ja-JP" altLang="en-US" sz="1200" dirty="0">
                <a:latin typeface="HG丸ｺﾞｼｯｸM-PRO" panose="020F0600000000000000" pitchFamily="50" charset="-128"/>
                <a:ea typeface="HG丸ｺﾞｼｯｸM-PRO" panose="020F0600000000000000" pitchFamily="50" charset="-128"/>
              </a:rPr>
              <a:t>今後の不安を感じたら、当事務所にご相談ください。</a:t>
            </a:r>
            <a:endParaRPr lang="en-US" altLang="ja-JP" sz="1200" dirty="0">
              <a:latin typeface="HG丸ｺﾞｼｯｸM-PRO" panose="020F0600000000000000" pitchFamily="50" charset="-128"/>
              <a:ea typeface="HG丸ｺﾞｼｯｸM-PRO" panose="020F0600000000000000" pitchFamily="50" charset="-128"/>
            </a:endParaRPr>
          </a:p>
          <a:p>
            <a:pPr algn="ctr"/>
            <a:r>
              <a:rPr lang="ja-JP" altLang="en-US" sz="1200" dirty="0">
                <a:latin typeface="HG丸ｺﾞｼｯｸM-PRO" panose="020F0600000000000000" pitchFamily="50" charset="-128"/>
                <a:ea typeface="HG丸ｺﾞｼｯｸM-PRO" panose="020F0600000000000000" pitchFamily="50" charset="-128"/>
              </a:rPr>
              <a:t>行政書士法に基づく国家資格で、高い倫理観を持って、公正証書作成・申請、訪問等</a:t>
            </a:r>
            <a:endParaRPr lang="en-US" altLang="ja-JP" sz="1200" dirty="0">
              <a:latin typeface="HG丸ｺﾞｼｯｸM-PRO" panose="020F0600000000000000" pitchFamily="50" charset="-128"/>
              <a:ea typeface="HG丸ｺﾞｼｯｸM-PRO" panose="020F0600000000000000" pitchFamily="50" charset="-128"/>
            </a:endParaRPr>
          </a:p>
          <a:p>
            <a:pPr algn="ctr"/>
            <a:r>
              <a:rPr lang="ja-JP" altLang="en-US" sz="1200" dirty="0">
                <a:latin typeface="HG丸ｺﾞｼｯｸM-PRO" panose="020F0600000000000000" pitchFamily="50" charset="-128"/>
                <a:ea typeface="HG丸ｺﾞｼｯｸM-PRO" panose="020F0600000000000000" pitchFamily="50" charset="-128"/>
              </a:rPr>
              <a:t>寄り添いながらサポートします。</a:t>
            </a:r>
            <a:endParaRPr lang="en-US" altLang="ja-JP" sz="1200" dirty="0">
              <a:latin typeface="HG丸ｺﾞｼｯｸM-PRO" panose="020F0600000000000000" pitchFamily="50" charset="-128"/>
              <a:ea typeface="HG丸ｺﾞｼｯｸM-PRO" panose="020F0600000000000000" pitchFamily="50" charset="-128"/>
            </a:endParaRPr>
          </a:p>
          <a:p>
            <a:pPr algn="ctr"/>
            <a:endParaRPr lang="ja-JP" altLang="en-US" sz="1200" dirty="0">
              <a:latin typeface="HG丸ｺﾞｼｯｸM-PRO" panose="020F0600000000000000" pitchFamily="50" charset="-128"/>
              <a:ea typeface="HG丸ｺﾞｼｯｸM-PRO" panose="020F0600000000000000" pitchFamily="50" charset="-128"/>
            </a:endParaRPr>
          </a:p>
        </p:txBody>
      </p:sp>
      <p:sp>
        <p:nvSpPr>
          <p:cNvPr id="6" name="テキスト ボックス 5">
            <a:extLst>
              <a:ext uri="{FF2B5EF4-FFF2-40B4-BE49-F238E27FC236}">
                <a16:creationId xmlns:a16="http://schemas.microsoft.com/office/drawing/2014/main" id="{44207D94-550E-9D5F-7961-FBF7D4D22C52}"/>
              </a:ext>
            </a:extLst>
          </p:cNvPr>
          <p:cNvSpPr txBox="1"/>
          <p:nvPr/>
        </p:nvSpPr>
        <p:spPr>
          <a:xfrm>
            <a:off x="5450208" y="4923712"/>
            <a:ext cx="5457580" cy="1015663"/>
          </a:xfrm>
          <a:prstGeom prst="rect">
            <a:avLst/>
          </a:prstGeom>
          <a:noFill/>
        </p:spPr>
        <p:txBody>
          <a:bodyPr wrap="square">
            <a:spAutoFit/>
          </a:bodyPr>
          <a:lstStyle/>
          <a:p>
            <a:pPr algn="l"/>
            <a:r>
              <a:rPr lang="ja-JP" altLang="en-US" sz="1200" b="0" i="0" dirty="0">
                <a:solidFill>
                  <a:srgbClr val="000000"/>
                </a:solidFill>
                <a:effectLst/>
                <a:latin typeface="HG丸ｺﾞｼｯｸM-PRO" panose="020F0600000000000000" pitchFamily="50" charset="-128"/>
                <a:ea typeface="HG丸ｺﾞｼｯｸM-PRO" panose="020F0600000000000000" pitchFamily="50" charset="-128"/>
              </a:rPr>
              <a:t>頭はしっかりしているけど、車椅子生活・寝たきり状態・手が不自由で文字が書けないなどの場合、預貯金の払戻し、印鑑証明書・戸籍謄本の取得など手続きに行くことが困難になってしまったとき、信頼できる人に、</a:t>
            </a:r>
            <a:endParaRPr lang="en-US" altLang="ja-JP" sz="1200" b="0" i="0" dirty="0">
              <a:solidFill>
                <a:srgbClr val="000000"/>
              </a:solidFill>
              <a:effectLst/>
              <a:latin typeface="HG丸ｺﾞｼｯｸM-PRO" panose="020F0600000000000000" pitchFamily="50" charset="-128"/>
              <a:ea typeface="HG丸ｺﾞｼｯｸM-PRO" panose="020F0600000000000000" pitchFamily="50" charset="-128"/>
            </a:endParaRPr>
          </a:p>
          <a:p>
            <a:pPr algn="l"/>
            <a:r>
              <a:rPr lang="ja-JP" altLang="en-US" sz="1200" b="0" i="0" dirty="0">
                <a:solidFill>
                  <a:srgbClr val="000000"/>
                </a:solidFill>
                <a:effectLst/>
                <a:latin typeface="HG丸ｺﾞｼｯｸM-PRO" panose="020F0600000000000000" pitchFamily="50" charset="-128"/>
                <a:ea typeface="HG丸ｺﾞｼｯｸM-PRO" panose="020F0600000000000000" pitchFamily="50" charset="-128"/>
              </a:rPr>
              <a:t>自分の生活、療養看護や財産管理に関する</a:t>
            </a:r>
            <a:r>
              <a:rPr lang="ja-JP" altLang="en-US" sz="1200" b="0" i="0" dirty="0">
                <a:effectLst/>
                <a:latin typeface="HG丸ｺﾞｼｯｸM-PRO" panose="020F0600000000000000" pitchFamily="50" charset="-128"/>
                <a:ea typeface="HG丸ｺﾞｼｯｸM-PRO" panose="020F0600000000000000" pitchFamily="50" charset="-128"/>
              </a:rPr>
              <a:t>事務手続きについてお願いをする契約です。</a:t>
            </a:r>
            <a:endParaRPr lang="ja-JP" altLang="en-US" sz="1200" dirty="0"/>
          </a:p>
        </p:txBody>
      </p:sp>
      <p:sp>
        <p:nvSpPr>
          <p:cNvPr id="8" name="テキスト ボックス 7">
            <a:extLst>
              <a:ext uri="{FF2B5EF4-FFF2-40B4-BE49-F238E27FC236}">
                <a16:creationId xmlns:a16="http://schemas.microsoft.com/office/drawing/2014/main" id="{864D355D-3E8B-6E53-6077-AE5DC43A5C2C}"/>
              </a:ext>
            </a:extLst>
          </p:cNvPr>
          <p:cNvSpPr txBox="1"/>
          <p:nvPr/>
        </p:nvSpPr>
        <p:spPr>
          <a:xfrm>
            <a:off x="57346" y="1614398"/>
            <a:ext cx="5392862" cy="646331"/>
          </a:xfrm>
          <a:prstGeom prst="rect">
            <a:avLst/>
          </a:prstGeom>
          <a:noFill/>
        </p:spPr>
        <p:txBody>
          <a:bodyPr wrap="square">
            <a:spAutoFit/>
          </a:bodyPr>
          <a:lstStyle/>
          <a:p>
            <a:r>
              <a:rPr lang="ja-JP" altLang="en-US" sz="1200" b="0" i="0" dirty="0">
                <a:solidFill>
                  <a:srgbClr val="000000"/>
                </a:solidFill>
                <a:effectLst/>
                <a:latin typeface="HG丸ｺﾞｼｯｸM-PRO" panose="020F0600000000000000" pitchFamily="50" charset="-128"/>
                <a:ea typeface="HG丸ｺﾞｼｯｸM-PRO" panose="020F0600000000000000" pitchFamily="50" charset="-128"/>
              </a:rPr>
              <a:t>委任者（本人）が、自分の死後の諸手続、葬儀、納骨、埋葬に関する事務等に関することを第三者（個人、法人を含む。）ができるよう、代理で行ってもらう契約です。</a:t>
            </a:r>
            <a:endParaRPr lang="ja-JP" altLang="en-US" sz="1200" dirty="0">
              <a:latin typeface="HG丸ｺﾞｼｯｸM-PRO" panose="020F0600000000000000" pitchFamily="50" charset="-128"/>
              <a:ea typeface="HG丸ｺﾞｼｯｸM-PRO" panose="020F0600000000000000" pitchFamily="50" charset="-128"/>
            </a:endParaRPr>
          </a:p>
        </p:txBody>
      </p:sp>
      <p:sp>
        <p:nvSpPr>
          <p:cNvPr id="2" name="テキスト ボックス 1">
            <a:extLst>
              <a:ext uri="{FF2B5EF4-FFF2-40B4-BE49-F238E27FC236}">
                <a16:creationId xmlns:a16="http://schemas.microsoft.com/office/drawing/2014/main" id="{A6AC3704-9899-BAD6-D4B4-6E1AE96D701D}"/>
              </a:ext>
            </a:extLst>
          </p:cNvPr>
          <p:cNvSpPr txBox="1"/>
          <p:nvPr/>
        </p:nvSpPr>
        <p:spPr>
          <a:xfrm>
            <a:off x="5501183" y="1504412"/>
            <a:ext cx="5425341" cy="646331"/>
          </a:xfrm>
          <a:prstGeom prst="rect">
            <a:avLst/>
          </a:prstGeom>
          <a:noFill/>
        </p:spPr>
        <p:txBody>
          <a:bodyPr wrap="square" rtlCol="0">
            <a:spAutoFit/>
          </a:bodyPr>
          <a:lstStyle/>
          <a:p>
            <a:r>
              <a:rPr kumimoji="1" lang="ja-JP" altLang="en-US" sz="1200" dirty="0">
                <a:latin typeface="HG丸ｺﾞｼｯｸM-PRO" panose="020F0600000000000000" pitchFamily="50" charset="-128"/>
                <a:ea typeface="HG丸ｺﾞｼｯｸM-PRO" panose="020F0600000000000000" pitchFamily="50" charset="-128"/>
              </a:rPr>
              <a:t>自分の死後、相続人（息子、娘等）間で争わないように、遺言書を作成</a:t>
            </a:r>
            <a:endParaRPr kumimoji="1" lang="en-US" altLang="ja-JP" sz="1200" dirty="0">
              <a:latin typeface="HG丸ｺﾞｼｯｸM-PRO" panose="020F0600000000000000" pitchFamily="50" charset="-128"/>
              <a:ea typeface="HG丸ｺﾞｼｯｸM-PRO" panose="020F0600000000000000" pitchFamily="50" charset="-128"/>
            </a:endParaRPr>
          </a:p>
          <a:p>
            <a:r>
              <a:rPr kumimoji="1" lang="ja-JP" altLang="en-US" sz="1200" dirty="0">
                <a:latin typeface="HG丸ｺﾞｼｯｸM-PRO" panose="020F0600000000000000" pitchFamily="50" charset="-128"/>
                <a:ea typeface="HG丸ｺﾞｼｯｸM-PRO" panose="020F0600000000000000" pitchFamily="50" charset="-128"/>
              </a:rPr>
              <a:t>しておくことをお勧めします。</a:t>
            </a:r>
            <a:endParaRPr kumimoji="1" lang="en-US" altLang="ja-JP" sz="1200" dirty="0">
              <a:latin typeface="HG丸ｺﾞｼｯｸM-PRO" panose="020F0600000000000000" pitchFamily="50" charset="-128"/>
              <a:ea typeface="HG丸ｺﾞｼｯｸM-PRO" panose="020F0600000000000000" pitchFamily="50" charset="-128"/>
            </a:endParaRPr>
          </a:p>
          <a:p>
            <a:r>
              <a:rPr kumimoji="1" lang="ja-JP" altLang="en-US" sz="1200" dirty="0">
                <a:latin typeface="HG丸ｺﾞｼｯｸM-PRO" panose="020F0600000000000000" pitchFamily="50" charset="-128"/>
                <a:ea typeface="HG丸ｺﾞｼｯｸM-PRO" panose="020F0600000000000000" pitchFamily="50" charset="-128"/>
              </a:rPr>
              <a:t>遺言書があると、相続手続きが一部割愛され、費用が抑えられます。</a:t>
            </a:r>
          </a:p>
        </p:txBody>
      </p:sp>
      <p:pic>
        <p:nvPicPr>
          <p:cNvPr id="17" name="Picture 2">
            <a:extLst>
              <a:ext uri="{FF2B5EF4-FFF2-40B4-BE49-F238E27FC236}">
                <a16:creationId xmlns:a16="http://schemas.microsoft.com/office/drawing/2014/main" id="{6010E89F-169C-A9E3-E0C6-09581CB3DAF3}"/>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8090226" y="3091678"/>
            <a:ext cx="638912" cy="766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432876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1623</TotalTime>
  <Words>419</Words>
  <Application>Microsoft Office PowerPoint</Application>
  <PresentationFormat>ユーザー設定</PresentationFormat>
  <Paragraphs>36</Paragraphs>
  <Slides>2</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vt:i4>
      </vt:variant>
    </vt:vector>
  </HeadingPairs>
  <TitlesOfParts>
    <vt:vector size="8" baseType="lpstr">
      <vt:lpstr>HG丸ｺﾞｼｯｸM-PRO</vt:lpstr>
      <vt:lpstr>游ゴシック</vt:lpstr>
      <vt:lpstr>Arial</vt:lpstr>
      <vt:lpstr>Calibri</vt:lpstr>
      <vt:lpstr>Calibri Light</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穐山 直美</dc:creator>
  <cp:lastModifiedBy>穐山 直美</cp:lastModifiedBy>
  <cp:revision>25</cp:revision>
  <cp:lastPrinted>2022-10-26T04:28:12Z</cp:lastPrinted>
  <dcterms:created xsi:type="dcterms:W3CDTF">2022-06-09T05:07:21Z</dcterms:created>
  <dcterms:modified xsi:type="dcterms:W3CDTF">2022-10-26T07:45:47Z</dcterms:modified>
</cp:coreProperties>
</file>